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292" r:id="rId4"/>
    <p:sldId id="295" r:id="rId5"/>
    <p:sldId id="294" r:id="rId6"/>
    <p:sldId id="297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ГАОУ СПО ТО « ИШИМСКИЙ МЕДИЦИНСКИЙ КОЛЛЕДЖ»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СИМУЛЯЦИОННОЙ ЗОНЫ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«Лечение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пациентов хирургического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100PHOTO\SAM_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786214" cy="2571768"/>
          </a:xfrm>
          <a:prstGeom prst="rect">
            <a:avLst/>
          </a:prstGeom>
          <a:noFill/>
        </p:spPr>
      </p:pic>
      <p:pic>
        <p:nvPicPr>
          <p:cNvPr id="1027" name="Picture 3" descr="I:\DCIM\100PHOTO\SAM_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500463" cy="2500330"/>
          </a:xfrm>
          <a:prstGeom prst="rect">
            <a:avLst/>
          </a:prstGeom>
          <a:noFill/>
        </p:spPr>
      </p:pic>
      <p:pic>
        <p:nvPicPr>
          <p:cNvPr id="1028" name="Picture 4" descr="I:\DCIM\100PHOTO\SAM_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643206" cy="2071702"/>
          </a:xfrm>
          <a:prstGeom prst="rect">
            <a:avLst/>
          </a:prstGeom>
          <a:noFill/>
        </p:spPr>
      </p:pic>
      <p:pic>
        <p:nvPicPr>
          <p:cNvPr id="1029" name="Picture 5" descr="I:\DCIM\100PHOTO\SAM_0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3116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обучении студентов практическим навыкам применяем: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Манекены для проведения СЛР – 3 шт.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Муляжи для отработки навыков введения воздуховода,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пищеводно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трахеальной трубки – 2 шт.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Муляжи ран, ожогов, отморожений – 3 шт.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Накладки ран – 2 укладки.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Укладка фельдшера – 2 шт.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Носилки жесткие и мягкие – 2 шт.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Расходный материал ( бинты, салфетки, простыни, жгуты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СИМУЛЯЦИОННАЯ ЗОНА ИСПОЛЬЗУЕТСЯ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отработки практических навыков студентов на занятиях путем решения  ситуационных задач.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отработки практических навыков слушателей отделения повышения квалификации.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отработки практических навыков на выездных циклах, организованных и проведенных участниками кружка </a:t>
            </a:r>
            <a:r>
              <a:rPr lang="en-US" sz="2400" dirty="0" smtClean="0">
                <a:latin typeface="Algerian" pitchFamily="82" charset="0"/>
                <a:cs typeface="Times New Roman" pitchFamily="18" charset="0"/>
              </a:rPr>
              <a:t>VITA</a:t>
            </a:r>
            <a:r>
              <a:rPr lang="ru-RU" sz="2400" dirty="0" smtClean="0">
                <a:latin typeface="Algerian" pitchFamily="82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Algerian" pitchFamily="82" charset="0"/>
                <a:cs typeface="Times New Roman" pitchFamily="18" charset="0"/>
              </a:rPr>
              <a:t>Для отработки практических навыков среднего и младшего медицинского персонала – социальных партнеров кружка </a:t>
            </a:r>
            <a:r>
              <a:rPr lang="en-US" sz="2400" dirty="0" smtClean="0">
                <a:latin typeface="Algerian" pitchFamily="82" charset="0"/>
                <a:cs typeface="Times New Roman" pitchFamily="18" charset="0"/>
              </a:rPr>
              <a:t>VITA</a:t>
            </a:r>
            <a:r>
              <a:rPr lang="ru-RU" sz="2400" dirty="0" smtClean="0">
                <a:latin typeface="Algerian" pitchFamily="82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СОЦИАЛЬНЫМИ ПАРТНЕРАМИ КРУЖКА </a:t>
            </a:r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VITA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ТО « Областная больница № 15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Абатское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АСУСОН ТО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Ишимский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геронтологический центр».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ИФ ГБУЗ ТО « Областной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венерологический диспансер».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АСУСОН ТО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психоневрологический диспансер.»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Users\User\Desktop\medpulse(13871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385765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АСУСОН ТО « ИШИМСКИЙ ГЕРОНТОЛОГИЧЕСКИЙ ЦЕНТР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E:\Фото кружка\Студенты кружка обучают сотрудников геронтологического центра. 2012 г\CIMG7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16" y="1428736"/>
            <a:ext cx="7691967" cy="469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ОТДЕЛЕНИЕ ПОВЫШЕНИЕ КВАЛИФИКАЦИИ.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ЦИКЛ « ПЕРВАЯ ПОМОЩЬ»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E:\Фото кружка\Учим на повышении( автошкола) и не только реанимации, но и наложению повязок, жгутов в экстренных случаях!!\SAM_05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5008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0179" name="Picture 3" descr="C:\Users\User\Desktop\фото 2\SAM_0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8"/>
            <a:ext cx="3881953" cy="3697283"/>
          </a:xfrm>
          <a:prstGeom prst="rect">
            <a:avLst/>
          </a:prstGeom>
          <a:noFill/>
        </p:spPr>
      </p:pic>
      <p:pic>
        <p:nvPicPr>
          <p:cNvPr id="5" name="Рисунок 4" descr="DSCN1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57203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190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ГАОУ СПО ТО « ИШИМСКИЙ МЕДИЦИНСКИЙ КОЛЛЕДЖ» ПРЕЗЕНТАЦИЯ СИМУЛЯЦИОННОЙ ЗОНЫ  «Лечение пациентов хирургического профиля»</vt:lpstr>
      <vt:lpstr>Слайд 2</vt:lpstr>
      <vt:lpstr>СИМУЛЯЦИОННАЯ ЗОНА ИСПОЛЬЗУЕТСЯ :</vt:lpstr>
      <vt:lpstr>СОЦИАЛЬНЫМИ ПАРТНЕРАМИ КРУЖКА VITA ЯВЛЯЮТСЯ: </vt:lpstr>
      <vt:lpstr>АСУСОН ТО « ИШИМСКИЙ ГЕРОНТОЛОГИЧЕСКИЙ ЦЕНТР</vt:lpstr>
      <vt:lpstr>ОТДЕЛЕНИЕ ПОВЫШЕНИЕ КВАЛИФИКАЦИИ. ЦИКЛ « ПЕРВАЯ ПОМОЩЬ»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ГАОУ СПО ТО « ИШИМСКИЙ МЕДИЦИНСКИЙ КОЛЛЕДЖ» ПРЕЗЕНТАЦИЯ СИМУЛЯЦИОННОЙ ЗОНЫ  Лечение пациентов хирургического профиля</dc:title>
  <dc:creator>User</dc:creator>
  <cp:lastModifiedBy>Пользователь</cp:lastModifiedBy>
  <cp:revision>38</cp:revision>
  <dcterms:created xsi:type="dcterms:W3CDTF">2014-03-02T08:31:08Z</dcterms:created>
  <dcterms:modified xsi:type="dcterms:W3CDTF">2014-08-22T13:19:59Z</dcterms:modified>
</cp:coreProperties>
</file>