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307" r:id="rId4"/>
    <p:sldId id="30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ГАОУ СПО ТО « ИШИМСКИЙ МЕДИЦИНСКИЙ КОЛЛЕДЖ»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СИМУЛЯЦИОННОЙ ЗОНЫ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«Лечение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пациентов хирургического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DCIM\100PHOTO\SAM_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71942"/>
            <a:ext cx="3786214" cy="2571768"/>
          </a:xfrm>
          <a:prstGeom prst="rect">
            <a:avLst/>
          </a:prstGeom>
          <a:noFill/>
        </p:spPr>
      </p:pic>
      <p:pic>
        <p:nvPicPr>
          <p:cNvPr id="1027" name="Picture 3" descr="I:\DCIM\100PHOTO\SAM_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3500463" cy="2500330"/>
          </a:xfrm>
          <a:prstGeom prst="rect">
            <a:avLst/>
          </a:prstGeom>
          <a:noFill/>
        </p:spPr>
      </p:pic>
      <p:pic>
        <p:nvPicPr>
          <p:cNvPr id="1028" name="Picture 4" descr="I:\DCIM\100PHOTO\SAM_0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2643206" cy="2071702"/>
          </a:xfrm>
          <a:prstGeom prst="rect">
            <a:avLst/>
          </a:prstGeom>
          <a:noFill/>
        </p:spPr>
      </p:pic>
      <p:pic>
        <p:nvPicPr>
          <p:cNvPr id="1029" name="Picture 5" descr="I:\DCIM\100PHOTO\SAM_0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143116"/>
            <a:ext cx="307183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ОТРАБОТКА НАВЫКОВ ВВЕДЕНИЯ ВОЗДУХОВОДА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Фото кабинета\SAM_1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57298"/>
            <a:ext cx="3429024" cy="5054602"/>
          </a:xfrm>
          <a:prstGeom prst="rect">
            <a:avLst/>
          </a:prstGeom>
          <a:noFill/>
        </p:spPr>
      </p:pic>
      <p:pic>
        <p:nvPicPr>
          <p:cNvPr id="28675" name="Picture 3" descr="C:\Users\User\Desktop\Фото кабинета\SAM_1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507209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422000" cy="3316500"/>
          </a:xfrm>
          <a:prstGeom prst="rect">
            <a:avLst/>
          </a:prstGeom>
        </p:spPr>
      </p:pic>
      <p:pic>
        <p:nvPicPr>
          <p:cNvPr id="5" name="Рисунок 4" descr="DSCN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2000" y="285728"/>
            <a:ext cx="4207718" cy="3316500"/>
          </a:xfrm>
          <a:prstGeom prst="rect">
            <a:avLst/>
          </a:prstGeom>
        </p:spPr>
      </p:pic>
      <p:pic>
        <p:nvPicPr>
          <p:cNvPr id="6" name="Содержимое 5" descr="DSCN1456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4643470" cy="2876967"/>
          </a:xfrm>
          <a:prstGeom prst="rect">
            <a:avLst/>
          </a:prstGeom>
        </p:spPr>
      </p:pic>
      <p:pic>
        <p:nvPicPr>
          <p:cNvPr id="7" name="Рисунок 6" descr="DSCN14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89735"/>
            <a:ext cx="4081431" cy="306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3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89"/>
            <a:ext cx="4286280" cy="3214711"/>
          </a:xfrm>
        </p:spPr>
      </p:pic>
      <p:pic>
        <p:nvPicPr>
          <p:cNvPr id="5" name="Рисунок 4" descr="DSCN1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286280" cy="3161132"/>
          </a:xfrm>
          <a:prstGeom prst="rect">
            <a:avLst/>
          </a:prstGeom>
        </p:spPr>
      </p:pic>
      <p:pic>
        <p:nvPicPr>
          <p:cNvPr id="6" name="Рисунок 5" descr="DSCN13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14290"/>
            <a:ext cx="4214842" cy="3232570"/>
          </a:xfrm>
          <a:prstGeom prst="rect">
            <a:avLst/>
          </a:prstGeom>
        </p:spPr>
      </p:pic>
      <p:pic>
        <p:nvPicPr>
          <p:cNvPr id="7" name="Рисунок 6" descr="DSCN13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00438"/>
            <a:ext cx="4286247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12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ГАОУ СПО ТО « ИШИМСКИЙ МЕДИЦИНСКИЙ КОЛЛЕДЖ» ПРЕЗЕНТАЦИЯ СИМУЛЯЦИОННОЙ ЗОНЫ  «Лечение пациентов хирургического профиля»</vt:lpstr>
      <vt:lpstr>ОТРАБОТКА НАВЫКОВ ВВЕДЕНИЯ ВОЗДУХОВОДА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ГАОУ СПО ТО « ИШИМСКИЙ МЕДИЦИНСКИЙ КОЛЛЕДЖ» ПРЕЗЕНТАЦИЯ СИМУЛЯЦИОННОЙ ЗОНЫ  Лечение пациентов хирургического профиля</dc:title>
  <dc:creator>User</dc:creator>
  <cp:lastModifiedBy>Пользователь</cp:lastModifiedBy>
  <cp:revision>40</cp:revision>
  <dcterms:created xsi:type="dcterms:W3CDTF">2014-03-02T08:31:08Z</dcterms:created>
  <dcterms:modified xsi:type="dcterms:W3CDTF">2014-08-22T13:18:27Z</dcterms:modified>
</cp:coreProperties>
</file>