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6" r:id="rId3"/>
    <p:sldId id="269" r:id="rId4"/>
    <p:sldId id="261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E108-75C1-4AC4-AE07-0712CE27C799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2E59-B22A-42C3-8946-FAF599E19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E108-75C1-4AC4-AE07-0712CE27C799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2E59-B22A-42C3-8946-FAF599E19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E108-75C1-4AC4-AE07-0712CE27C799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2E59-B22A-42C3-8946-FAF599E19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E108-75C1-4AC4-AE07-0712CE27C799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2E59-B22A-42C3-8946-FAF599E19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E108-75C1-4AC4-AE07-0712CE27C799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2E59-B22A-42C3-8946-FAF599E19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E108-75C1-4AC4-AE07-0712CE27C799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2E59-B22A-42C3-8946-FAF599E19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E108-75C1-4AC4-AE07-0712CE27C799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2E59-B22A-42C3-8946-FAF599E19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E108-75C1-4AC4-AE07-0712CE27C799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2E59-B22A-42C3-8946-FAF599E19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E108-75C1-4AC4-AE07-0712CE27C799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2E59-B22A-42C3-8946-FAF599E19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E108-75C1-4AC4-AE07-0712CE27C799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2E59-B22A-42C3-8946-FAF599E19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E108-75C1-4AC4-AE07-0712CE27C799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2E59-B22A-42C3-8946-FAF599E19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CE108-75C1-4AC4-AE07-0712CE27C799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A2E59-B22A-42C3-8946-FAF599E19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772400" cy="2071701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ГАОУ СПО ТО « ИШИМСКИЙ МЕДИЦИНСКИЙ КОЛЛЕДЖ»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ПРЕЗЕНТАЦИЯ СИМУЛЯЦИОННОЙ ЗОНЫ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«Лечение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пациентов хирургического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профиля»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I:\DCIM\100PHOTO\SAM_1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4071942"/>
            <a:ext cx="3786214" cy="2571768"/>
          </a:xfrm>
          <a:prstGeom prst="rect">
            <a:avLst/>
          </a:prstGeom>
          <a:noFill/>
        </p:spPr>
      </p:pic>
      <p:pic>
        <p:nvPicPr>
          <p:cNvPr id="1027" name="Picture 3" descr="I:\DCIM\100PHOTO\SAM_09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4143380"/>
            <a:ext cx="3500463" cy="2500330"/>
          </a:xfrm>
          <a:prstGeom prst="rect">
            <a:avLst/>
          </a:prstGeom>
          <a:noFill/>
        </p:spPr>
      </p:pic>
      <p:pic>
        <p:nvPicPr>
          <p:cNvPr id="1028" name="Picture 4" descr="I:\DCIM\100PHOTO\SAM_09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000240"/>
            <a:ext cx="2643206" cy="2071702"/>
          </a:xfrm>
          <a:prstGeom prst="rect">
            <a:avLst/>
          </a:prstGeom>
          <a:noFill/>
        </p:spPr>
      </p:pic>
      <p:pic>
        <p:nvPicPr>
          <p:cNvPr id="1029" name="Picture 5" descr="I:\DCIM\100PHOTO\SAM_09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2143116"/>
            <a:ext cx="3071834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Борисова Светлана Юрьевна. </a:t>
            </a:r>
          </a:p>
          <a:p>
            <a:pPr algn="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реподаватель хирургии  первой категории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3" descr="C:\Users\User\Desktop\Фото мои\SAM_0976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071678"/>
            <a:ext cx="3643338" cy="4429156"/>
          </a:xfrm>
          <a:prstGeom prst="rect">
            <a:avLst/>
          </a:prstGeom>
          <a:noFill/>
        </p:spPr>
      </p:pic>
      <p:pic>
        <p:nvPicPr>
          <p:cNvPr id="19460" name="Picture 4" descr="I:\DCIM\100PHOTO\SAM_09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000240"/>
            <a:ext cx="3643302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ПРИЕМНЫЙ КАБИНЕТ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50072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Студенты отрабатывают навыки приема пациента в условиях врачебных амбулаторий, участковых больниц  в соответствии с вырабатываемыми у них профессиональными компетенциями.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Проводят обследование пациента, диагностику и дифференциальную диагностику заболеваний.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 Отрабатывают навыки постановки диагноза.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 Отрабатывают навыки назначения лечения.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Отрабатывают навыки оказания неотложной помощи в условиях дефицита времени.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Отрабатывают навыки заполнения медицинской документации в соответствии с профессиональными компетенциями.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286544"/>
          </a:xfrm>
        </p:spPr>
        <p:txBody>
          <a:bodyPr>
            <a:normAutofit/>
          </a:bodyPr>
          <a:lstStyle/>
          <a:p>
            <a:endParaRPr lang="ru-RU" sz="100" dirty="0"/>
          </a:p>
        </p:txBody>
      </p:sp>
      <p:pic>
        <p:nvPicPr>
          <p:cNvPr id="17410" name="Picture 2" descr="C:\Users\User\Desktop\Фото кабинета\SAM_09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3417355" cy="2714644"/>
          </a:xfrm>
          <a:prstGeom prst="rect">
            <a:avLst/>
          </a:prstGeom>
          <a:noFill/>
        </p:spPr>
      </p:pic>
      <p:pic>
        <p:nvPicPr>
          <p:cNvPr id="17416" name="Picture 8" descr="C:\Users\User\Desktop\Фото кабинета\SAM_10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500438"/>
            <a:ext cx="4071966" cy="3071834"/>
          </a:xfrm>
          <a:prstGeom prst="rect">
            <a:avLst/>
          </a:prstGeom>
          <a:noFill/>
        </p:spPr>
      </p:pic>
      <p:pic>
        <p:nvPicPr>
          <p:cNvPr id="17417" name="Picture 9" descr="C:\Users\User\Desktop\Фото кабинета\SAM_10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571876"/>
            <a:ext cx="4095778" cy="3071834"/>
          </a:xfrm>
          <a:prstGeom prst="rect">
            <a:avLst/>
          </a:prstGeom>
          <a:noFill/>
        </p:spPr>
      </p:pic>
      <p:pic>
        <p:nvPicPr>
          <p:cNvPr id="17419" name="Picture 11" descr="C:\Users\User\Desktop\Фото кабинета\SAM_09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214290"/>
            <a:ext cx="4643470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User\Desktop\Фото кабинета\SAM_10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3929090" cy="2786082"/>
          </a:xfrm>
          <a:prstGeom prst="rect">
            <a:avLst/>
          </a:prstGeom>
          <a:noFill/>
        </p:spPr>
      </p:pic>
      <p:pic>
        <p:nvPicPr>
          <p:cNvPr id="18435" name="Picture 3" descr="C:\Users\User\Desktop\Фото кабинета\SAM_10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14290"/>
            <a:ext cx="3857619" cy="2714644"/>
          </a:xfrm>
          <a:prstGeom prst="rect">
            <a:avLst/>
          </a:prstGeom>
          <a:noFill/>
        </p:spPr>
      </p:pic>
      <p:pic>
        <p:nvPicPr>
          <p:cNvPr id="18438" name="Picture 6" descr="C:\Users\User\Desktop\Фото кабинета\SAM_1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214686"/>
            <a:ext cx="4429124" cy="3321843"/>
          </a:xfrm>
          <a:prstGeom prst="rect">
            <a:avLst/>
          </a:prstGeom>
          <a:noFill/>
        </p:spPr>
      </p:pic>
      <p:pic>
        <p:nvPicPr>
          <p:cNvPr id="18439" name="Picture 7" descr="C:\Users\User\Desktop\Фото кабинета\SAM_1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143248"/>
            <a:ext cx="4095779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</TotalTime>
  <Words>92</Words>
  <Application>Microsoft Office PowerPoint</Application>
  <PresentationFormat>Экран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ГАОУ СПО ТО « ИШИМСКИЙ МЕДИЦИНСКИЙ КОЛЛЕДЖ» ПРЕЗЕНТАЦИЯ СИМУЛЯЦИОННОЙ ЗОНЫ  «Лечение пациентов хирургического профиля»</vt:lpstr>
      <vt:lpstr>Слайд 2</vt:lpstr>
      <vt:lpstr>ПРИЕМНЫЙ КАБИНЕТ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ГАОУ СПО ТО « ИШИМСКИЙ МЕДИЦИНСКИЙ КОЛЛЕДЖ» ПРЕЗЕНТАЦИЯ СИМУЛЯЦИОННОЙ ЗОНЫ  Лечение пациентов хирургического профиля</dc:title>
  <dc:creator>User</dc:creator>
  <cp:lastModifiedBy>Пользователь</cp:lastModifiedBy>
  <cp:revision>37</cp:revision>
  <dcterms:created xsi:type="dcterms:W3CDTF">2014-03-02T08:31:08Z</dcterms:created>
  <dcterms:modified xsi:type="dcterms:W3CDTF">2014-08-22T13:09:02Z</dcterms:modified>
</cp:coreProperties>
</file>