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6" r:id="rId3"/>
    <p:sldId id="258" r:id="rId4"/>
    <p:sldId id="263" r:id="rId5"/>
    <p:sldId id="264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CE108-75C1-4AC4-AE07-0712CE27C799}" type="datetimeFigureOut">
              <a:rPr lang="ru-RU" smtClean="0"/>
              <a:pPr/>
              <a:t>22.08.2014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2E59-B22A-42C3-8946-FAF599E194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772400" cy="2071701"/>
          </a:xfrm>
        </p:spPr>
        <p:txBody>
          <a:bodyPr>
            <a:normAutofit fontScale="9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ГАОУ СПО ТО « ИШИМСКИЙ МЕДИЦИНСКИЙ КОЛЛЕДЖ»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ПРЕЗЕНТАЦИЯ СИМУЛЯЦИОННОЙ ЗОНЫ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«Лечение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пациентов хирургического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профиля»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I:\DCIM\100PHOTO\SAM_1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071942"/>
            <a:ext cx="3786214" cy="2571768"/>
          </a:xfrm>
          <a:prstGeom prst="rect">
            <a:avLst/>
          </a:prstGeom>
          <a:noFill/>
        </p:spPr>
      </p:pic>
      <p:pic>
        <p:nvPicPr>
          <p:cNvPr id="1027" name="Picture 3" descr="I:\DCIM\100PHOTO\SAM_09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143380"/>
            <a:ext cx="3500463" cy="2500330"/>
          </a:xfrm>
          <a:prstGeom prst="rect">
            <a:avLst/>
          </a:prstGeom>
          <a:noFill/>
        </p:spPr>
      </p:pic>
      <p:pic>
        <p:nvPicPr>
          <p:cNvPr id="1028" name="Picture 4" descr="I:\DCIM\100PHOTO\SAM_09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000240"/>
            <a:ext cx="2643206" cy="2071702"/>
          </a:xfrm>
          <a:prstGeom prst="rect">
            <a:avLst/>
          </a:prstGeom>
          <a:noFill/>
        </p:spPr>
      </p:pic>
      <p:pic>
        <p:nvPicPr>
          <p:cNvPr id="1029" name="Picture 5" descr="I:\DCIM\100PHOTO\SAM_09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2143116"/>
            <a:ext cx="3071834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Борисова Светлана Юрьевна. </a:t>
            </a:r>
          </a:p>
          <a:p>
            <a:pPr algn="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реподаватель хирургии  первой категории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 descr="C:\Users\User\Desktop\Фото мои\SAM_0976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071678"/>
            <a:ext cx="3643338" cy="4429156"/>
          </a:xfrm>
          <a:prstGeom prst="rect">
            <a:avLst/>
          </a:prstGeom>
          <a:noFill/>
        </p:spPr>
      </p:pic>
      <p:pic>
        <p:nvPicPr>
          <p:cNvPr id="19460" name="Picture 4" descr="I:\DCIM\100PHOTO\SAM_09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000240"/>
            <a:ext cx="3643302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21510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целью овладения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профессиональной деятельности и соответствующими профессиональными компетенциями обучающийся в ходе освоения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профессиональных модулей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должен:</a:t>
            </a:r>
          </a:p>
          <a:p>
            <a:pPr algn="just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	иметь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практический опыт: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обследования пациента;          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интерпретации результатов обследования лабораторных и инструментальных методов диагностики, постановки предварительного диагноза;  </a:t>
            </a:r>
          </a:p>
          <a:p>
            <a:pPr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заполнения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карт вызова , сопроводительных листов амбулаторной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карты пациента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назначения лечения и определения тактики ведения пациента;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выполнения и оценки результатов лечебных мероприятий;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организации специализированного ухода за пациентами при различной патологии с учетом возраста;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оказания медицинских услуг в хирургии, травматологии, онкологии.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	уметь:   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планировать обследование пациента; осуществлять сбор анамнеза;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применять различные методы обследования пациента; 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формулировать предварительный диагноз в соответствии с современными классификациями;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интерпретировать результаты лабораторных и инструментальных методов диагностики; 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оформлять медицинскую документацию; 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проводить дифференциальную диагностику заболеваний;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определять тактику ведения пациента;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назначать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немедикаментозное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 медикаментозное лечение;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определять показания, противопоказания к применению лекарственных средств;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применять лекарственные средства пациентам различных возрастных групп;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определять показания к госпитализации пациента и организовывать транспортировку в лечебно- профилактическое учреждение;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проводить лечебно- диагностические манипуляции;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проводить контроль эффективности лечения;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осуществлять уход за пациентами при различных заболеваниях с учетом возраста.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	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	знать: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топографию органов и систем   организма в различные возрастные периоды;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биоэлектрические, биомеханические и биохимические процессы, происходящие в организме;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основные закономерности развития и жизнедеятельности организма;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строение клеток, тканей, органов и систем организма во взаимосвязи с их функцией в норме и патологии;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основы регуляции физиологических функций, принципы обратной связи, механизм кодирования информации в  центральной нервной системе;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заболеваний;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общие принципы классификации заболеваний;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этиологию заболеваний;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патогенез и патологическую анатомию заболеваний;   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клиническую картину заболеваний, особенности течения, осложнения у различных возрастных групп;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методы клинического, лабораторного, инструментального обследования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принципы лечения и ухода в хирургии,  травматологии, онкологии. </a:t>
            </a:r>
          </a:p>
          <a:p>
            <a:pPr algn="just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фармакокинетику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фармакодинамику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лекарственных препаратов;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показания и противопоказания к применению лекарственных средств;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побочные действия, характер взаимодействия лекарственных препаратов из однородных и различных лекарственных групп;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особенности применения лекарственных средств у разных возрастных групп.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64</Words>
  <Application>Microsoft Office PowerPoint</Application>
  <PresentationFormat>Экран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ГАОУ СПО ТО « ИШИМСКИЙ МЕДИЦИНСКИЙ КОЛЛЕДЖ» ПРЕЗЕНТАЦИЯ СИМУЛЯЦИОННОЙ ЗОНЫ  «Лечение пациентов хирургического профиля»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ГАОУ СПО ТО « ИШИМСКИЙ МЕДИЦИНСКИЙ КОЛЛЕДЖ» ПРЕЗЕНТАЦИЯ СИМУЛЯЦИОННОЙ ЗОНЫ  Лечение пациентов хирургического профиля</dc:title>
  <dc:creator>User</dc:creator>
  <cp:lastModifiedBy>Пользователь</cp:lastModifiedBy>
  <cp:revision>36</cp:revision>
  <dcterms:created xsi:type="dcterms:W3CDTF">2014-03-02T08:31:08Z</dcterms:created>
  <dcterms:modified xsi:type="dcterms:W3CDTF">2014-08-22T13:04:12Z</dcterms:modified>
</cp:coreProperties>
</file>