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5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3831" autoAdjust="0"/>
  </p:normalViewPr>
  <p:slideViewPr>
    <p:cSldViewPr>
      <p:cViewPr>
        <p:scale>
          <a:sx n="73" d="100"/>
          <a:sy n="73" d="100"/>
        </p:scale>
        <p:origin x="-120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5C098-15B0-4778-873D-4F13CBFDCF4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1765-7DAF-42E4-B21F-B30260407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D1765-7DAF-42E4-B21F-B3026040770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D1765-7DAF-42E4-B21F-B302604077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99F062C-D31A-4644-A794-774616BD3A4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6C455F-5017-4B6F-B6EB-19D187560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fad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848872" cy="3595104"/>
          </a:xfrm>
        </p:spPr>
        <p:txBody>
          <a:bodyPr>
            <a:noAutofit/>
          </a:bodyPr>
          <a:lstStyle/>
          <a:p>
            <a:pPr algn="ctr">
              <a:tabLst>
                <a:tab pos="2063750" algn="l"/>
              </a:tabLs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65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lang="ru-RU" sz="4400" dirty="0" smtClean="0">
                <a:solidFill>
                  <a:srgbClr val="F65C32"/>
                </a:solidFill>
              </a:rPr>
              <a:t> учителя ИЗО</a:t>
            </a:r>
            <a:br>
              <a:rPr lang="ru-RU" sz="4400" dirty="0" smtClean="0">
                <a:solidFill>
                  <a:srgbClr val="F65C32"/>
                </a:solidFill>
              </a:rPr>
            </a:br>
            <a:r>
              <a:rPr lang="ru-RU" dirty="0">
                <a:solidFill>
                  <a:srgbClr val="F65C32"/>
                </a:solidFill>
              </a:rPr>
              <a:t/>
            </a:r>
            <a:br>
              <a:rPr lang="ru-RU" dirty="0">
                <a:solidFill>
                  <a:srgbClr val="F65C32"/>
                </a:solidFill>
              </a:rPr>
            </a:br>
            <a:r>
              <a:rPr lang="ru-RU" dirty="0" smtClean="0">
                <a:solidFill>
                  <a:srgbClr val="F65C32"/>
                </a:solidFill>
              </a:rPr>
              <a:t> ГБОУ СОШ № 456</a:t>
            </a:r>
            <a:br>
              <a:rPr lang="ru-RU" dirty="0" smtClean="0">
                <a:solidFill>
                  <a:srgbClr val="F65C32"/>
                </a:solidFill>
              </a:rPr>
            </a:br>
            <a:r>
              <a:rPr lang="ru-RU" dirty="0" smtClean="0">
                <a:solidFill>
                  <a:srgbClr val="F65C32"/>
                </a:solidFill>
              </a:rPr>
              <a:t/>
            </a:r>
            <a:br>
              <a:rPr lang="ru-RU" dirty="0" smtClean="0">
                <a:solidFill>
                  <a:srgbClr val="F65C32"/>
                </a:solidFill>
              </a:rPr>
            </a:br>
            <a:r>
              <a:rPr lang="ru-RU" dirty="0" smtClean="0">
                <a:solidFill>
                  <a:srgbClr val="F65C32"/>
                </a:solidFill>
              </a:rPr>
              <a:t>Никитиной Елены Ивановны</a:t>
            </a:r>
            <a:br>
              <a:rPr lang="ru-RU" dirty="0" smtClean="0">
                <a:solidFill>
                  <a:srgbClr val="F65C32"/>
                </a:solidFill>
              </a:rPr>
            </a:br>
            <a:endParaRPr lang="ru-RU" dirty="0">
              <a:solidFill>
                <a:srgbClr val="F65C3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594103" cy="15097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065713"/>
      </p:ext>
    </p:extLst>
  </p:cSld>
  <p:clrMapOvr>
    <a:masterClrMapping/>
  </p:clrMapOvr>
  <p:transition spd="med" advClick="0" advTm="589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08518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Нади не стало 6 марта 1969 года. Она навсегда осталась семнадцатилетней. 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08518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14 лет она написала в своем дневнике: «Лучшее средство для бессмертия - талант».</a:t>
            </a:r>
          </a:p>
          <a:p>
            <a:r>
              <a:rPr lang="ru-RU" sz="2400" b="1" dirty="0" smtClean="0"/>
              <a:t>Надя создала 15 тысяч рисунков и картин.</a:t>
            </a:r>
            <a:endParaRPr lang="ru-RU" sz="2400" b="1" dirty="0"/>
          </a:p>
        </p:txBody>
      </p:sp>
      <p:pic>
        <p:nvPicPr>
          <p:cNvPr id="4098" name="Picture 2" descr="C:\Users\ПК\Desktop\Надя Рушева\надя рушева\Автопортреты\x_8e32d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257762" cy="4392488"/>
          </a:xfrm>
          <a:prstGeom prst="rect">
            <a:avLst/>
          </a:prstGeom>
          <a:noFill/>
        </p:spPr>
      </p:pic>
      <p:pic>
        <p:nvPicPr>
          <p:cNvPr id="4099" name="Picture 3" descr="C:\Users\ПК\Desktop\Надя Рушева\надя рушева\Автопортреты\x_ef4d0f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3960440" cy="4361199"/>
          </a:xfrm>
          <a:prstGeom prst="rect">
            <a:avLst/>
          </a:prstGeom>
          <a:noFill/>
        </p:spPr>
      </p:pic>
      <p:pic>
        <p:nvPicPr>
          <p:cNvPr id="4100" name="Picture 4" descr="C:\Users\ПК\Desktop\Надя Рушева\надя рушева\Автопортреты\x_68014b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3644077" cy="4536504"/>
          </a:xfrm>
          <a:prstGeom prst="rect">
            <a:avLst/>
          </a:prstGeom>
          <a:noFill/>
        </p:spPr>
      </p:pic>
      <p:pic>
        <p:nvPicPr>
          <p:cNvPr id="4101" name="Picture 5" descr="C:\Users\ПК\Desktop\Надя Рушева\надя рушева\Автопортреты\x_10d7527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3106631" cy="4608512"/>
          </a:xfrm>
          <a:prstGeom prst="rect">
            <a:avLst/>
          </a:prstGeom>
          <a:noFill/>
        </p:spPr>
      </p:pic>
      <p:pic>
        <p:nvPicPr>
          <p:cNvPr id="4102" name="Picture 6" descr="C:\Users\ПК\Desktop\Надя Рушева\надя рушева\Автопортреты\x_ee1068f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88640"/>
            <a:ext cx="6408712" cy="6290760"/>
          </a:xfrm>
          <a:prstGeom prst="rect">
            <a:avLst/>
          </a:prstGeom>
          <a:noFill/>
        </p:spPr>
      </p:pic>
      <p:pic>
        <p:nvPicPr>
          <p:cNvPr id="3" name="Picture 2" descr="G:\Презентация\Надя Рушева\надя рушева\me5jMDFPBY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60648"/>
            <a:ext cx="5760640" cy="6298651"/>
          </a:xfrm>
          <a:prstGeom prst="rect">
            <a:avLst/>
          </a:prstGeom>
          <a:noFill/>
        </p:spPr>
      </p:pic>
      <p:pic>
        <p:nvPicPr>
          <p:cNvPr id="4" name="Picture 3" descr="G:\Презентация\Надя Рушева\надя рушева\m_(1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32656"/>
            <a:ext cx="4248472" cy="6140645"/>
          </a:xfrm>
          <a:prstGeom prst="rect">
            <a:avLst/>
          </a:prstGeom>
          <a:noFill/>
        </p:spPr>
      </p:pic>
      <p:pic>
        <p:nvPicPr>
          <p:cNvPr id="5" name="Picture 4" descr="G:\Презентация\Надя Рушева\надя рушева\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764704"/>
            <a:ext cx="8476146" cy="5184576"/>
          </a:xfrm>
          <a:prstGeom prst="rect">
            <a:avLst/>
          </a:prstGeom>
          <a:noFill/>
        </p:spPr>
      </p:pic>
      <p:pic>
        <p:nvPicPr>
          <p:cNvPr id="6" name="Picture 5" descr="G:\Презентация\Надя Рушева\надя рушева\Pokrov0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48680"/>
            <a:ext cx="7992888" cy="59943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3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00"/>
                            </p:stCondLst>
                            <p:childTnLst>
                              <p:par>
                                <p:cTn id="74" presetID="5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6500"/>
                            </p:stCondLst>
                            <p:childTnLst>
                              <p:par>
                                <p:cTn id="83" presetID="5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0"/>
                            </p:stCondLst>
                            <p:childTnLst>
                              <p:par>
                                <p:cTn id="92" presetID="5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1" presetID="55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1"/>
      <p:bldP spid="10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212976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«Графика Нади Рушевой»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Музыка:</a:t>
            </a:r>
          </a:p>
          <a:p>
            <a:pPr algn="ctr"/>
            <a:r>
              <a:rPr lang="en-US" b="1" dirty="0" smtClean="0"/>
              <a:t>Ernesto Cortazar – Together</a:t>
            </a:r>
            <a:endParaRPr lang="ru-RU" b="1" dirty="0" smtClean="0"/>
          </a:p>
          <a:p>
            <a:pPr algn="ctr"/>
            <a:r>
              <a:rPr lang="ru-RU" b="1" dirty="0" smtClean="0"/>
              <a:t>Материалы взяты с сайтов:</a:t>
            </a:r>
          </a:p>
          <a:p>
            <a:pPr algn="ctr"/>
            <a:r>
              <a:rPr lang="en-US" b="1" dirty="0" smtClean="0"/>
              <a:t>wikipedia.org</a:t>
            </a:r>
            <a:endParaRPr lang="ru-RU" b="1" dirty="0" smtClean="0"/>
          </a:p>
          <a:p>
            <a:pPr algn="ctr"/>
            <a:r>
              <a:rPr lang="ru-RU" b="1" dirty="0" smtClean="0"/>
              <a:t>НАДЯ РУШЕВА: МАЛЕНЬКАЯ ПРИНЦЕССА(</a:t>
            </a:r>
            <a:r>
              <a:rPr lang="en-US" b="1" dirty="0" smtClean="0"/>
              <a:t>club3346340</a:t>
            </a:r>
            <a:r>
              <a:rPr lang="ru-RU" b="1" dirty="0" smtClean="0"/>
              <a:t>)</a:t>
            </a:r>
          </a:p>
          <a:p>
            <a:endParaRPr lang="ru-RU" b="1" dirty="0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6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Цель презентации: </a:t>
            </a:r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   Формирование творческой познавательной активности учащихся, </a:t>
            </a:r>
            <a:r>
              <a:rPr lang="ru-RU" sz="1900" smtClean="0"/>
              <a:t>путем         получения </a:t>
            </a:r>
            <a:r>
              <a:rPr lang="ru-RU" sz="1900" dirty="0" smtClean="0"/>
              <a:t>знаний о творчестве юной художницы Н. </a:t>
            </a:r>
            <a:r>
              <a:rPr lang="ru-RU" sz="1900" dirty="0" err="1" smtClean="0"/>
              <a:t>Рушевой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pPr marL="0" indent="0">
              <a:buNone/>
            </a:pPr>
            <a:r>
              <a:rPr lang="ru-RU" sz="1800" dirty="0" smtClean="0"/>
              <a:t>     Используя данную презентацию я решаю ряд задач: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 Расширить знания о графике;</a:t>
            </a:r>
          </a:p>
          <a:p>
            <a:r>
              <a:rPr lang="ru-RU" sz="1800" dirty="0" smtClean="0"/>
              <a:t> Научить обобщать  собственные наблюдения, впечатления, мысли</a:t>
            </a:r>
          </a:p>
          <a:p>
            <a:r>
              <a:rPr lang="ru-RU" sz="1800" dirty="0" smtClean="0"/>
              <a:t> Научить размышлять, анализировать по поводу увиденного</a:t>
            </a:r>
          </a:p>
          <a:p>
            <a:r>
              <a:rPr lang="ru-RU" sz="1800" dirty="0" smtClean="0"/>
              <a:t> Дать знания о юной советской художнице</a:t>
            </a:r>
          </a:p>
          <a:p>
            <a:r>
              <a:rPr lang="ru-RU" sz="1800" dirty="0" smtClean="0"/>
              <a:t>Презентацию можно использовать на уроках ИЗО ( тема «Графика»),  на классных часах ( « Рождение и воспитание талантливого человека», «Забытые имена»)</a:t>
            </a:r>
          </a:p>
          <a:p>
            <a:r>
              <a:rPr lang="ru-RU" sz="1800" dirty="0"/>
              <a:t>В</a:t>
            </a:r>
            <a:r>
              <a:rPr lang="ru-RU" sz="1800" dirty="0" smtClean="0"/>
              <a:t> презентации материал излагается в простой и доступной форме; имеется хороший иллюстративный ряд, слайды сопровождаются  приятной музыкой,  все это способствует легкому восприятию и усвоению материала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  Рекомендации: смена слайдов осуществляется автоматически </a:t>
            </a:r>
          </a:p>
        </p:txBody>
      </p:sp>
    </p:spTree>
    <p:extLst>
      <p:ext uri="{BB962C8B-B14F-4D97-AF65-F5344CB8AC3E}">
        <p14:creationId xmlns:p14="http://schemas.microsoft.com/office/powerpoint/2010/main" val="2047053848"/>
      </p:ext>
    </p:extLst>
  </p:cSld>
  <p:clrMapOvr>
    <a:masterClrMapping/>
  </p:clrMapOvr>
  <p:transition spd="med" advClick="0" advTm="370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6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1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76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1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26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1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9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76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9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651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8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езентация\Надя Рушева\надя рушева\x_345de1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8229600" cy="2209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«Недетский почерк детского рисунка»</a:t>
            </a:r>
            <a:endParaRPr lang="ru-RU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36912"/>
            <a:ext cx="8065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Графика Нади Рушевой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 advClick="0" advTm="1794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1600" y="4437112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Надя Рушева была одной из самых искренних советских художников. Она пришла в этот мир 60 лет назад и ушла совсем юной.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608" y="4581128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Надя-дочь тувинской балерины Натальи Дойдаловной</a:t>
            </a:r>
            <a:r>
              <a:rPr lang="ru-RU" sz="2400" dirty="0" smtClean="0"/>
              <a:t> </a:t>
            </a:r>
            <a:r>
              <a:rPr lang="ru-RU" sz="2400" b="1" dirty="0" smtClean="0"/>
              <a:t>и русского художника Николая Рушева. Настоящее имя - </a:t>
            </a:r>
            <a:r>
              <a:rPr lang="ru-RU" sz="2400" b="1" dirty="0" err="1" smtClean="0"/>
              <a:t>Найда</a:t>
            </a:r>
            <a:r>
              <a:rPr lang="ru-RU" sz="2400" b="1" dirty="0" smtClean="0"/>
              <a:t>, что означает – вечно живущая. </a:t>
            </a:r>
          </a:p>
          <a:p>
            <a:endParaRPr lang="ru-RU" sz="2400" b="1" dirty="0"/>
          </a:p>
        </p:txBody>
      </p:sp>
      <p:pic>
        <p:nvPicPr>
          <p:cNvPr id="1029" name="Picture 5" descr="C:\Users\ПК\Desktop\Надя Рушева\надя рушева\0_7a70d_2bbf1e0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147775" cy="4032448"/>
          </a:xfrm>
          <a:prstGeom prst="rect">
            <a:avLst/>
          </a:prstGeom>
          <a:noFill/>
        </p:spPr>
      </p:pic>
      <p:pic>
        <p:nvPicPr>
          <p:cNvPr id="1026" name="Picture 2" descr="G:\Презентация\Надя Рушева\надя рушева\Nadya-risuet2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6408712" cy="42617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2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01317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«Пушкин – самый родной поэт, - говорила юная художница, - папа читал, а я рисовала в это время, потом, когда сама научилась читать, делала рисунки к его произведениям.»</a:t>
            </a:r>
            <a:endParaRPr lang="ru-RU" sz="2400" b="1" dirty="0"/>
          </a:p>
        </p:txBody>
      </p:sp>
      <p:pic>
        <p:nvPicPr>
          <p:cNvPr id="2" name="Picture 2" descr="G:\Презентация\Надя Рушева\надя рушева\Пушкиниана\x_e0cf24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79"/>
            <a:ext cx="6768752" cy="425679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xit" presetSubtype="0" fill="hold" nodeType="afterEffect">
                                  <p:stCondLst>
                                    <p:cond delay="1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«Пушкиниана»</a:t>
            </a:r>
            <a:endParaRPr lang="ru-RU" dirty="0"/>
          </a:p>
        </p:txBody>
      </p:sp>
      <p:pic>
        <p:nvPicPr>
          <p:cNvPr id="3074" name="Picture 2" descr="C:\Users\ПК\Desktop\Надя Рушева\надя рушева\Пушкиниана\nadya_goncha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939594" cy="4873724"/>
          </a:xfrm>
          <a:prstGeom prst="rect">
            <a:avLst/>
          </a:prstGeom>
          <a:noFill/>
        </p:spPr>
      </p:pic>
      <p:pic>
        <p:nvPicPr>
          <p:cNvPr id="3075" name="Picture 3" descr="C:\Users\ПК\Desktop\Надя Рушева\надя рушева\Пушкиниана\x_f102c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61964"/>
            <a:ext cx="3544598" cy="4896544"/>
          </a:xfrm>
          <a:prstGeom prst="rect">
            <a:avLst/>
          </a:prstGeom>
          <a:noFill/>
        </p:spPr>
      </p:pic>
      <p:pic>
        <p:nvPicPr>
          <p:cNvPr id="3078" name="Picture 6" descr="C:\Users\ПК\Desktop\Надя Рушева\надя рушева\Пушкиниана\x_ec6495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4728213" cy="5688632"/>
          </a:xfrm>
          <a:prstGeom prst="rect">
            <a:avLst/>
          </a:prstGeom>
          <a:noFill/>
        </p:spPr>
      </p:pic>
      <p:pic>
        <p:nvPicPr>
          <p:cNvPr id="3079" name="Picture 7" descr="C:\Users\ПК\Desktop\Надя Рушева\надя рушева\Пушкиниана\z-916q_NS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764704"/>
            <a:ext cx="3762417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адя рушева\WX5GkpzeeT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4291677" cy="6048672"/>
          </a:xfrm>
          <a:prstGeom prst="rect">
            <a:avLst/>
          </a:prstGeom>
          <a:noFill/>
        </p:spPr>
      </p:pic>
      <p:pic>
        <p:nvPicPr>
          <p:cNvPr id="4099" name="Picture 3" descr="C:\Users\ПК\Desktop\Надя Рушева\x_8e5bdb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4032448" cy="6263435"/>
          </a:xfrm>
          <a:prstGeom prst="rect">
            <a:avLst/>
          </a:prstGeom>
          <a:noFill/>
        </p:spPr>
      </p:pic>
      <p:pic>
        <p:nvPicPr>
          <p:cNvPr id="4100" name="Picture 4" descr="C:\Users\ПК\Desktop\Надя Рушева\надя рушева\x_a336df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612" y="450004"/>
            <a:ext cx="6984775" cy="4536503"/>
          </a:xfrm>
          <a:prstGeom prst="rect">
            <a:avLst/>
          </a:prstGeom>
          <a:noFill/>
        </p:spPr>
      </p:pic>
      <p:pic>
        <p:nvPicPr>
          <p:cNvPr id="4101" name="Picture 5" descr="C:\Users\ПК\Desktop\Надя Рушева\надя рушева\0_7a728_cc3844c0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652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ПК\Desktop\Надя Рушева\надя рушева\L0HszyoGHj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6672"/>
            <a:ext cx="4248472" cy="60899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476672"/>
            <a:ext cx="32595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Рисунки Нади -явление незаурядное, они поражают глубиной замысла и вкуса. </a:t>
            </a:r>
          </a:p>
          <a:p>
            <a:endParaRPr lang="ru-RU" sz="2400" b="1" dirty="0"/>
          </a:p>
          <a:p>
            <a:r>
              <a:rPr lang="ru-RU" sz="2400" b="1" dirty="0" smtClean="0"/>
              <a:t>Каждый рисунок словно поет. Экспрессия, пропорции фигур в рисунках показывают уже 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едетское      восприятие.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48680"/>
            <a:ext cx="25922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Интересно, что ни на одном персонаже не запечатлены уши. Они просто не нравятся Наде.</a:t>
            </a:r>
          </a:p>
          <a:p>
            <a:r>
              <a:rPr lang="ru-RU" sz="2800" b="1" dirty="0" smtClean="0"/>
              <a:t>«Самая </a:t>
            </a:r>
          </a:p>
          <a:p>
            <a:r>
              <a:rPr lang="ru-RU" sz="2800" b="1" dirty="0" smtClean="0"/>
              <a:t>некрасивая часть», - говорила она.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0567" y="5047153"/>
            <a:ext cx="7229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Академик Дмитрий Лихачев говорил: «Рисуя, она перевоплощается в своих героев.»</a:t>
            </a:r>
            <a:endParaRPr lang="ru-RU" sz="2800" b="1" dirty="0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55" presetClass="exit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4" presetID="55" presetClass="exit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Мифология</a:t>
            </a:r>
            <a:endParaRPr lang="ru-RU" dirty="0"/>
          </a:p>
        </p:txBody>
      </p:sp>
      <p:pic>
        <p:nvPicPr>
          <p:cNvPr id="1026" name="Picture 2" descr="C:\Users\ПК\Desktop\Надя Рушева\надя рушева\Мифология\x_11659c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073015" cy="4104456"/>
          </a:xfrm>
          <a:prstGeom prst="rect">
            <a:avLst/>
          </a:prstGeom>
          <a:noFill/>
        </p:spPr>
      </p:pic>
      <p:pic>
        <p:nvPicPr>
          <p:cNvPr id="1027" name="Picture 3" descr="C:\Users\ПК\Desktop\Надя Рушева\надя рушева\Мифология\x_4d37ce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716149" cy="4176464"/>
          </a:xfrm>
          <a:prstGeom prst="rect">
            <a:avLst/>
          </a:prstGeom>
          <a:noFill/>
        </p:spPr>
      </p:pic>
      <p:pic>
        <p:nvPicPr>
          <p:cNvPr id="1028" name="Picture 4" descr="C:\Users\ПК\Desktop\Надя Рушева\надя рушева\Мифология\x_6a085b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1" y="1484784"/>
            <a:ext cx="4919653" cy="41764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573325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художник Надя растет не по дням, а по часам.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7" y="580526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Кентавры, танцующие вальс – это подлинный шедевр графики.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8052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Мифологическим мотивам посвящены многие её рисунки.</a:t>
            </a:r>
          </a:p>
        </p:txBody>
      </p:sp>
      <p:pic>
        <p:nvPicPr>
          <p:cNvPr id="2050" name="Picture 2" descr="G:\x_069a5e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484784"/>
            <a:ext cx="6120680" cy="41739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58052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Ее рисунки рождались без эскизов, она всегда рисовала набело.</a:t>
            </a:r>
            <a:endParaRPr lang="ru-RU" sz="2400" b="1" dirty="0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build="allAtOnce"/>
      <p:bldP spid="3" grpId="0" build="allAtOnce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67 и 68 годах Надя создала самые значительные и самые важные работы: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877272"/>
            <a:ext cx="5736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75 рисунков к роману «Война и мир».</a:t>
            </a:r>
            <a:endParaRPr lang="ru-RU" sz="2400" b="1" dirty="0"/>
          </a:p>
        </p:txBody>
      </p:sp>
      <p:pic>
        <p:nvPicPr>
          <p:cNvPr id="2050" name="Picture 2" descr="C:\Users\ПК\Desktop\Надя Рушева\надя рушева\Война и мир\46119_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456384" cy="4424172"/>
          </a:xfrm>
          <a:prstGeom prst="rect">
            <a:avLst/>
          </a:prstGeom>
          <a:noFill/>
        </p:spPr>
      </p:pic>
      <p:pic>
        <p:nvPicPr>
          <p:cNvPr id="2053" name="Picture 5" descr="C:\Users\ПК\Desktop\Надя Рушева\надя рушева\Война и мир\x_be6c845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536503" cy="4408197"/>
          </a:xfrm>
          <a:prstGeom prst="rect">
            <a:avLst/>
          </a:prstGeom>
          <a:noFill/>
        </p:spPr>
      </p:pic>
      <p:pic>
        <p:nvPicPr>
          <p:cNvPr id="2055" name="Picture 7" descr="C:\Users\ПК\Desktop\Надя Рушева\надя рушева\Маленький принц\normal_image0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3672408" cy="5241077"/>
          </a:xfrm>
          <a:prstGeom prst="rect">
            <a:avLst/>
          </a:prstGeom>
          <a:noFill/>
        </p:spPr>
      </p:pic>
      <p:pic>
        <p:nvPicPr>
          <p:cNvPr id="2056" name="Picture 8" descr="C:\Users\ПК\Desktop\Надя Рушева\надя рушева\Маленький принц\x_0ace25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76672"/>
            <a:ext cx="3888431" cy="5184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657671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Рисунки к «Маленькому принцу». В работах подлинная сердечность и простота. </a:t>
            </a:r>
            <a:endParaRPr lang="ru-RU" sz="2200" b="1" dirty="0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3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«Мастер и Маргарита»</a:t>
            </a:r>
            <a:endParaRPr lang="ru-RU" dirty="0"/>
          </a:p>
        </p:txBody>
      </p:sp>
      <p:pic>
        <p:nvPicPr>
          <p:cNvPr id="3074" name="Picture 2" descr="C:\Users\ПК\Desktop\Надя Рушева\надя рушева\Мастер и Маргарита\маргари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681398" cy="3888432"/>
          </a:xfrm>
          <a:prstGeom prst="rect">
            <a:avLst/>
          </a:prstGeom>
          <a:noFill/>
        </p:spPr>
      </p:pic>
      <p:pic>
        <p:nvPicPr>
          <p:cNvPr id="3075" name="Picture 3" descr="C:\Users\ПК\Desktop\Надя Рушева\надя рушева\Мастер и Маргарита\x_ff6f7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12776"/>
            <a:ext cx="2592288" cy="3888431"/>
          </a:xfrm>
          <a:prstGeom prst="rect">
            <a:avLst/>
          </a:prstGeom>
          <a:noFill/>
        </p:spPr>
      </p:pic>
      <p:pic>
        <p:nvPicPr>
          <p:cNvPr id="3076" name="Picture 4" descr="C:\Users\ПК\Desktop\Надя Рушева\надя рушева\Мастер и Маргарита\x_9bee1ff1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12776"/>
            <a:ext cx="2736304" cy="3838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44522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Надя первая проиллюстрировала роман «Мастер и Маргарита». Это были последние рисунки в жизни художницы.</a:t>
            </a:r>
            <a:endParaRPr lang="ru-RU" sz="2400" b="1" dirty="0"/>
          </a:p>
        </p:txBody>
      </p:sp>
      <p:pic>
        <p:nvPicPr>
          <p:cNvPr id="3079" name="Picture 7" descr="C:\Users\ПК\Desktop\Надя Рушева\надя рушева\Мастер и Маргарита\x_8b471db4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892296" cy="4032448"/>
          </a:xfrm>
          <a:prstGeom prst="rect">
            <a:avLst/>
          </a:prstGeom>
          <a:noFill/>
        </p:spPr>
      </p:pic>
      <p:pic>
        <p:nvPicPr>
          <p:cNvPr id="3080" name="Picture 8" descr="C:\Users\ПК\Desktop\Надя Рушева\надя рушева\Мастер и Маргарита\x_8bef944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203431" cy="38164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517232"/>
            <a:ext cx="741682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Цикл иллюстраций стал лебединой песней юной художницы.</a:t>
            </a:r>
            <a:endParaRPr lang="ru-RU" sz="2400" b="1" dirty="0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55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974</TotalTime>
  <Words>456</Words>
  <Application>Microsoft Office PowerPoint</Application>
  <PresentationFormat>Экран (4:3)</PresentationFormat>
  <Paragraphs>54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              Презентация учителя ИЗО   ГБОУ СОШ № 456  Никитиной Елены Ивановны </vt:lpstr>
      <vt:lpstr>«Недетский почерк детского рисунка»</vt:lpstr>
      <vt:lpstr>Презентация PowerPoint</vt:lpstr>
      <vt:lpstr>Презентация PowerPoint</vt:lpstr>
      <vt:lpstr>«Пушкиниана»</vt:lpstr>
      <vt:lpstr>Презентация PowerPoint</vt:lpstr>
      <vt:lpstr>Мифология</vt:lpstr>
      <vt:lpstr>Презентация PowerPoint</vt:lpstr>
      <vt:lpstr>«Мастер и Маргарита»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«Недетский почерк детского рисунка»</dc:title>
  <dc:creator>ПК</dc:creator>
  <cp:lastModifiedBy>Lena</cp:lastModifiedBy>
  <cp:revision>88</cp:revision>
  <dcterms:created xsi:type="dcterms:W3CDTF">2012-12-19T16:10:58Z</dcterms:created>
  <dcterms:modified xsi:type="dcterms:W3CDTF">2014-08-24T09:20:49Z</dcterms:modified>
</cp:coreProperties>
</file>