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0672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Название презентации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97778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Ф.И.О.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3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96729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Заголовок слайда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9586" y="2547721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Текст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8711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</cp:revision>
  <dcterms:created xsi:type="dcterms:W3CDTF">2012-08-04T09:14:40Z</dcterms:created>
  <dcterms:modified xsi:type="dcterms:W3CDTF">2012-08-04T09:20:57Z</dcterms:modified>
</cp:coreProperties>
</file>