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956AC-B933-4A78-A09F-82857C0989B1}" type="doc">
      <dgm:prSet loTypeId="urn:diagrams.loki3.com/BracketList+Icon" loCatId="list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ru-RU"/>
        </a:p>
      </dgm:t>
    </dgm:pt>
    <dgm:pt modelId="{6E059CC6-018D-4592-8326-4F987206493D}">
      <dgm:prSet phldrT="[Текст]" phldr="1"/>
      <dgm:spPr/>
      <dgm:t>
        <a:bodyPr/>
        <a:lstStyle/>
        <a:p>
          <a:endParaRPr lang="ru-RU"/>
        </a:p>
      </dgm:t>
    </dgm:pt>
    <dgm:pt modelId="{9088F3B9-7193-47AB-881A-CD9ADC4B93DC}" type="parTrans" cxnId="{1041161D-E28B-4176-A9C0-ADC83EF1DFBB}">
      <dgm:prSet/>
      <dgm:spPr/>
      <dgm:t>
        <a:bodyPr/>
        <a:lstStyle/>
        <a:p>
          <a:endParaRPr lang="ru-RU"/>
        </a:p>
      </dgm:t>
    </dgm:pt>
    <dgm:pt modelId="{BEE02089-7B33-42B1-B539-204978998AF1}" type="sibTrans" cxnId="{1041161D-E28B-4176-A9C0-ADC83EF1DFBB}">
      <dgm:prSet/>
      <dgm:spPr/>
      <dgm:t>
        <a:bodyPr/>
        <a:lstStyle/>
        <a:p>
          <a:endParaRPr lang="ru-RU"/>
        </a:p>
      </dgm:t>
    </dgm:pt>
    <dgm:pt modelId="{C4645FAB-0F9F-4BD4-90D6-B3C260A39549}">
      <dgm:prSet phldrT="[Текст]" phldr="1"/>
      <dgm:spPr/>
      <dgm:t>
        <a:bodyPr/>
        <a:lstStyle/>
        <a:p>
          <a:endParaRPr lang="ru-RU"/>
        </a:p>
      </dgm:t>
    </dgm:pt>
    <dgm:pt modelId="{95B91ADB-4674-4CD1-82E7-79ADD6F73ECC}" type="parTrans" cxnId="{21FDC4A7-D9EC-4C7C-AF53-EC9EAA5C1986}">
      <dgm:prSet/>
      <dgm:spPr/>
      <dgm:t>
        <a:bodyPr/>
        <a:lstStyle/>
        <a:p>
          <a:endParaRPr lang="ru-RU"/>
        </a:p>
      </dgm:t>
    </dgm:pt>
    <dgm:pt modelId="{89F470B2-BAC1-4048-B0E2-B08D764ACF27}" type="sibTrans" cxnId="{21FDC4A7-D9EC-4C7C-AF53-EC9EAA5C1986}">
      <dgm:prSet/>
      <dgm:spPr/>
      <dgm:t>
        <a:bodyPr/>
        <a:lstStyle/>
        <a:p>
          <a:endParaRPr lang="ru-RU"/>
        </a:p>
      </dgm:t>
    </dgm:pt>
    <dgm:pt modelId="{72919FE4-F68F-4D11-960E-BC4A1740EC75}">
      <dgm:prSet phldrT="[Текст]" phldr="1"/>
      <dgm:spPr/>
      <dgm:t>
        <a:bodyPr/>
        <a:lstStyle/>
        <a:p>
          <a:endParaRPr lang="ru-RU"/>
        </a:p>
      </dgm:t>
    </dgm:pt>
    <dgm:pt modelId="{7BB83669-D469-4AE1-BB6E-70F2A84D3DE0}" type="parTrans" cxnId="{467DE170-3134-40CD-8531-5D03DE1D358E}">
      <dgm:prSet/>
      <dgm:spPr/>
      <dgm:t>
        <a:bodyPr/>
        <a:lstStyle/>
        <a:p>
          <a:endParaRPr lang="ru-RU"/>
        </a:p>
      </dgm:t>
    </dgm:pt>
    <dgm:pt modelId="{3DD289AC-DB52-4533-BEFC-C45F9C19DAD1}" type="sibTrans" cxnId="{467DE170-3134-40CD-8531-5D03DE1D358E}">
      <dgm:prSet/>
      <dgm:spPr/>
      <dgm:t>
        <a:bodyPr/>
        <a:lstStyle/>
        <a:p>
          <a:endParaRPr lang="ru-RU"/>
        </a:p>
      </dgm:t>
    </dgm:pt>
    <dgm:pt modelId="{99FB58CE-E128-4E6E-98D1-A191373E7843}">
      <dgm:prSet phldrT="[Текст]" phldr="1"/>
      <dgm:spPr/>
      <dgm:t>
        <a:bodyPr/>
        <a:lstStyle/>
        <a:p>
          <a:endParaRPr lang="ru-RU" dirty="0"/>
        </a:p>
      </dgm:t>
    </dgm:pt>
    <dgm:pt modelId="{CFCB5521-F4E3-4FF6-A6B5-DE90492DAEF7}" type="parTrans" cxnId="{B9EF57C2-574E-4B8B-ABFF-19C7EDC5FEAE}">
      <dgm:prSet/>
      <dgm:spPr/>
      <dgm:t>
        <a:bodyPr/>
        <a:lstStyle/>
        <a:p>
          <a:endParaRPr lang="ru-RU"/>
        </a:p>
      </dgm:t>
    </dgm:pt>
    <dgm:pt modelId="{8F027493-F8CF-4D2B-A58E-35CF4B0D514E}" type="sibTrans" cxnId="{B9EF57C2-574E-4B8B-ABFF-19C7EDC5FEAE}">
      <dgm:prSet/>
      <dgm:spPr/>
      <dgm:t>
        <a:bodyPr/>
        <a:lstStyle/>
        <a:p>
          <a:endParaRPr lang="ru-RU"/>
        </a:p>
      </dgm:t>
    </dgm:pt>
    <dgm:pt modelId="{5686B630-1253-4800-9EC9-B0967198D69F}" type="pres">
      <dgm:prSet presAssocID="{6D2956AC-B933-4A78-A09F-82857C0989B1}" presName="Name0" presStyleCnt="0">
        <dgm:presLayoutVars>
          <dgm:dir/>
          <dgm:animLvl val="lvl"/>
          <dgm:resizeHandles val="exact"/>
        </dgm:presLayoutVars>
      </dgm:prSet>
      <dgm:spPr/>
    </dgm:pt>
    <dgm:pt modelId="{F44978E8-6E40-47BB-8451-43949A59F8D9}" type="pres">
      <dgm:prSet presAssocID="{6E059CC6-018D-4592-8326-4F987206493D}" presName="linNode" presStyleCnt="0"/>
      <dgm:spPr/>
    </dgm:pt>
    <dgm:pt modelId="{E217467E-150F-43A5-B387-AC0767B609F6}" type="pres">
      <dgm:prSet presAssocID="{6E059CC6-018D-4592-8326-4F987206493D}" presName="parTx" presStyleLbl="revTx" presStyleIdx="0" presStyleCnt="2">
        <dgm:presLayoutVars>
          <dgm:chMax val="1"/>
          <dgm:bulletEnabled val="1"/>
        </dgm:presLayoutVars>
      </dgm:prSet>
      <dgm:spPr/>
    </dgm:pt>
    <dgm:pt modelId="{098BAE0E-BF13-4677-92FE-DB0FB54FADCA}" type="pres">
      <dgm:prSet presAssocID="{6E059CC6-018D-4592-8326-4F987206493D}" presName="bracket" presStyleLbl="parChTrans1D1" presStyleIdx="0" presStyleCnt="2"/>
      <dgm:spPr/>
    </dgm:pt>
    <dgm:pt modelId="{8D9795E0-2E88-479A-8439-D9C2C8F33CF7}" type="pres">
      <dgm:prSet presAssocID="{6E059CC6-018D-4592-8326-4F987206493D}" presName="spH" presStyleCnt="0"/>
      <dgm:spPr/>
    </dgm:pt>
    <dgm:pt modelId="{31554778-E7F3-4B9A-B56A-3588B39BB21C}" type="pres">
      <dgm:prSet presAssocID="{6E059CC6-018D-4592-8326-4F987206493D}" presName="desTx" presStyleLbl="node1" presStyleIdx="0" presStyleCnt="2">
        <dgm:presLayoutVars>
          <dgm:bulletEnabled val="1"/>
        </dgm:presLayoutVars>
      </dgm:prSet>
      <dgm:spPr/>
    </dgm:pt>
    <dgm:pt modelId="{3520672D-B21A-4163-8751-10218173D509}" type="pres">
      <dgm:prSet presAssocID="{BEE02089-7B33-42B1-B539-204978998AF1}" presName="spV" presStyleCnt="0"/>
      <dgm:spPr/>
    </dgm:pt>
    <dgm:pt modelId="{18F0F8E9-4424-4E6E-991C-9BFFDFB2577C}" type="pres">
      <dgm:prSet presAssocID="{72919FE4-F68F-4D11-960E-BC4A1740EC75}" presName="linNode" presStyleCnt="0"/>
      <dgm:spPr/>
    </dgm:pt>
    <dgm:pt modelId="{9ED56362-A7B4-46FF-A76C-68A45B02FEF8}" type="pres">
      <dgm:prSet presAssocID="{72919FE4-F68F-4D11-960E-BC4A1740EC75}" presName="parTx" presStyleLbl="revTx" presStyleIdx="1" presStyleCnt="2">
        <dgm:presLayoutVars>
          <dgm:chMax val="1"/>
          <dgm:bulletEnabled val="1"/>
        </dgm:presLayoutVars>
      </dgm:prSet>
      <dgm:spPr/>
    </dgm:pt>
    <dgm:pt modelId="{6F4D746D-4835-483D-910F-E3790BAD2407}" type="pres">
      <dgm:prSet presAssocID="{72919FE4-F68F-4D11-960E-BC4A1740EC75}" presName="bracket" presStyleLbl="parChTrans1D1" presStyleIdx="1" presStyleCnt="2"/>
      <dgm:spPr/>
    </dgm:pt>
    <dgm:pt modelId="{14E66AB3-6B73-4AF3-BEA2-AE5598C4BED3}" type="pres">
      <dgm:prSet presAssocID="{72919FE4-F68F-4D11-960E-BC4A1740EC75}" presName="spH" presStyleCnt="0"/>
      <dgm:spPr/>
    </dgm:pt>
    <dgm:pt modelId="{0EBC8C42-CF5A-408C-9E18-92D6CCCC06BB}" type="pres">
      <dgm:prSet presAssocID="{72919FE4-F68F-4D11-960E-BC4A1740EC75}" presName="desTx" presStyleLbl="node1" presStyleIdx="1" presStyleCnt="2">
        <dgm:presLayoutVars>
          <dgm:bulletEnabled val="1"/>
        </dgm:presLayoutVars>
      </dgm:prSet>
      <dgm:spPr/>
    </dgm:pt>
  </dgm:ptLst>
  <dgm:cxnLst>
    <dgm:cxn modelId="{AD67DC71-902A-4556-99AF-5CF5943D6C9B}" type="presOf" srcId="{6E059CC6-018D-4592-8326-4F987206493D}" destId="{E217467E-150F-43A5-B387-AC0767B609F6}" srcOrd="0" destOrd="0" presId="urn:diagrams.loki3.com/BracketList+Icon"/>
    <dgm:cxn modelId="{467DE170-3134-40CD-8531-5D03DE1D358E}" srcId="{6D2956AC-B933-4A78-A09F-82857C0989B1}" destId="{72919FE4-F68F-4D11-960E-BC4A1740EC75}" srcOrd="1" destOrd="0" parTransId="{7BB83669-D469-4AE1-BB6E-70F2A84D3DE0}" sibTransId="{3DD289AC-DB52-4533-BEFC-C45F9C19DAD1}"/>
    <dgm:cxn modelId="{32B021A6-7D2B-459C-8CB0-A0571C9D8066}" type="presOf" srcId="{C4645FAB-0F9F-4BD4-90D6-B3C260A39549}" destId="{31554778-E7F3-4B9A-B56A-3588B39BB21C}" srcOrd="0" destOrd="0" presId="urn:diagrams.loki3.com/BracketList+Icon"/>
    <dgm:cxn modelId="{1041161D-E28B-4176-A9C0-ADC83EF1DFBB}" srcId="{6D2956AC-B933-4A78-A09F-82857C0989B1}" destId="{6E059CC6-018D-4592-8326-4F987206493D}" srcOrd="0" destOrd="0" parTransId="{9088F3B9-7193-47AB-881A-CD9ADC4B93DC}" sibTransId="{BEE02089-7B33-42B1-B539-204978998AF1}"/>
    <dgm:cxn modelId="{ACCA4D8B-5D9C-4511-BCA5-B76962F4F98A}" type="presOf" srcId="{72919FE4-F68F-4D11-960E-BC4A1740EC75}" destId="{9ED56362-A7B4-46FF-A76C-68A45B02FEF8}" srcOrd="0" destOrd="0" presId="urn:diagrams.loki3.com/BracketList+Icon"/>
    <dgm:cxn modelId="{B9EF57C2-574E-4B8B-ABFF-19C7EDC5FEAE}" srcId="{72919FE4-F68F-4D11-960E-BC4A1740EC75}" destId="{99FB58CE-E128-4E6E-98D1-A191373E7843}" srcOrd="0" destOrd="0" parTransId="{CFCB5521-F4E3-4FF6-A6B5-DE90492DAEF7}" sibTransId="{8F027493-F8CF-4D2B-A58E-35CF4B0D514E}"/>
    <dgm:cxn modelId="{87EABA30-7A50-4EBD-9EC0-322F79B2D239}" type="presOf" srcId="{99FB58CE-E128-4E6E-98D1-A191373E7843}" destId="{0EBC8C42-CF5A-408C-9E18-92D6CCCC06BB}" srcOrd="0" destOrd="0" presId="urn:diagrams.loki3.com/BracketList+Icon"/>
    <dgm:cxn modelId="{F2BF40B4-9D04-4FB4-8FDF-36EADFBDA743}" type="presOf" srcId="{6D2956AC-B933-4A78-A09F-82857C0989B1}" destId="{5686B630-1253-4800-9EC9-B0967198D69F}" srcOrd="0" destOrd="0" presId="urn:diagrams.loki3.com/BracketList+Icon"/>
    <dgm:cxn modelId="{21FDC4A7-D9EC-4C7C-AF53-EC9EAA5C1986}" srcId="{6E059CC6-018D-4592-8326-4F987206493D}" destId="{C4645FAB-0F9F-4BD4-90D6-B3C260A39549}" srcOrd="0" destOrd="0" parTransId="{95B91ADB-4674-4CD1-82E7-79ADD6F73ECC}" sibTransId="{89F470B2-BAC1-4048-B0E2-B08D764ACF27}"/>
    <dgm:cxn modelId="{F6DAF3AA-0C05-44B0-8727-8AF3B908F0C9}" type="presParOf" srcId="{5686B630-1253-4800-9EC9-B0967198D69F}" destId="{F44978E8-6E40-47BB-8451-43949A59F8D9}" srcOrd="0" destOrd="0" presId="urn:diagrams.loki3.com/BracketList+Icon"/>
    <dgm:cxn modelId="{44407ED1-80B1-4A19-A656-02BE7AFFCA4A}" type="presParOf" srcId="{F44978E8-6E40-47BB-8451-43949A59F8D9}" destId="{E217467E-150F-43A5-B387-AC0767B609F6}" srcOrd="0" destOrd="0" presId="urn:diagrams.loki3.com/BracketList+Icon"/>
    <dgm:cxn modelId="{33C9B53C-52DD-4E80-B079-126E47A14F59}" type="presParOf" srcId="{F44978E8-6E40-47BB-8451-43949A59F8D9}" destId="{098BAE0E-BF13-4677-92FE-DB0FB54FADCA}" srcOrd="1" destOrd="0" presId="urn:diagrams.loki3.com/BracketList+Icon"/>
    <dgm:cxn modelId="{3F8F6A6E-F3EB-4DCD-B380-43E90C51B802}" type="presParOf" srcId="{F44978E8-6E40-47BB-8451-43949A59F8D9}" destId="{8D9795E0-2E88-479A-8439-D9C2C8F33CF7}" srcOrd="2" destOrd="0" presId="urn:diagrams.loki3.com/BracketList+Icon"/>
    <dgm:cxn modelId="{C5B08477-1172-4903-813B-6B2F16760E4A}" type="presParOf" srcId="{F44978E8-6E40-47BB-8451-43949A59F8D9}" destId="{31554778-E7F3-4B9A-B56A-3588B39BB21C}" srcOrd="3" destOrd="0" presId="urn:diagrams.loki3.com/BracketList+Icon"/>
    <dgm:cxn modelId="{BD66DAE7-4C71-45F2-8BFC-3F9AF84F1AEA}" type="presParOf" srcId="{5686B630-1253-4800-9EC9-B0967198D69F}" destId="{3520672D-B21A-4163-8751-10218173D509}" srcOrd="1" destOrd="0" presId="urn:diagrams.loki3.com/BracketList+Icon"/>
    <dgm:cxn modelId="{A6F40EFD-2C7F-487A-97D5-8109094CE0F9}" type="presParOf" srcId="{5686B630-1253-4800-9EC9-B0967198D69F}" destId="{18F0F8E9-4424-4E6E-991C-9BFFDFB2577C}" srcOrd="2" destOrd="0" presId="urn:diagrams.loki3.com/BracketList+Icon"/>
    <dgm:cxn modelId="{D6D5F36B-4172-4799-94A3-713656C620A9}" type="presParOf" srcId="{18F0F8E9-4424-4E6E-991C-9BFFDFB2577C}" destId="{9ED56362-A7B4-46FF-A76C-68A45B02FEF8}" srcOrd="0" destOrd="0" presId="urn:diagrams.loki3.com/BracketList+Icon"/>
    <dgm:cxn modelId="{8A604BF9-1443-45CC-9868-5F37BEDC3D58}" type="presParOf" srcId="{18F0F8E9-4424-4E6E-991C-9BFFDFB2577C}" destId="{6F4D746D-4835-483D-910F-E3790BAD2407}" srcOrd="1" destOrd="0" presId="urn:diagrams.loki3.com/BracketList+Icon"/>
    <dgm:cxn modelId="{D2C39686-3ABE-45C9-BD2A-83CE1F1E749D}" type="presParOf" srcId="{18F0F8E9-4424-4E6E-991C-9BFFDFB2577C}" destId="{14E66AB3-6B73-4AF3-BEA2-AE5598C4BED3}" srcOrd="2" destOrd="0" presId="urn:diagrams.loki3.com/BracketList+Icon"/>
    <dgm:cxn modelId="{578D0FB7-F62B-4D34-8E35-62CFDFFE9532}" type="presParOf" srcId="{18F0F8E9-4424-4E6E-991C-9BFFDFB2577C}" destId="{0EBC8C42-CF5A-408C-9E18-92D6CCCC06B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1FA1B-D32F-4551-8F7E-E6DA62074C9D}" type="doc">
      <dgm:prSet loTypeId="urn:microsoft.com/office/officeart/2005/8/layout/arrow2" loCatId="process" qsTypeId="urn:microsoft.com/office/officeart/2005/8/quickstyle/simple1" qsCatId="simple" csTypeId="urn:microsoft.com/office/officeart/2005/8/colors/accent2_4" csCatId="accent2" phldr="0"/>
      <dgm:spPr/>
    </dgm:pt>
    <dgm:pt modelId="{0CC1B0AE-8C7A-42EF-80B2-2B237B4C1369}">
      <dgm:prSet phldrT="[Текст]" phldr="1"/>
      <dgm:spPr/>
      <dgm:t>
        <a:bodyPr/>
        <a:lstStyle/>
        <a:p>
          <a:endParaRPr lang="ru-RU"/>
        </a:p>
      </dgm:t>
    </dgm:pt>
    <dgm:pt modelId="{D4D0C250-DEC6-4F97-8FD0-D01155E81B2E}" type="parTrans" cxnId="{74DDE30D-A865-4AED-8A19-68005CD5F5A9}">
      <dgm:prSet/>
      <dgm:spPr/>
      <dgm:t>
        <a:bodyPr/>
        <a:lstStyle/>
        <a:p>
          <a:endParaRPr lang="ru-RU"/>
        </a:p>
      </dgm:t>
    </dgm:pt>
    <dgm:pt modelId="{6B02168E-D2BE-43C2-A1A1-C3F49E8C32B5}" type="sibTrans" cxnId="{74DDE30D-A865-4AED-8A19-68005CD5F5A9}">
      <dgm:prSet/>
      <dgm:spPr/>
      <dgm:t>
        <a:bodyPr/>
        <a:lstStyle/>
        <a:p>
          <a:endParaRPr lang="ru-RU"/>
        </a:p>
      </dgm:t>
    </dgm:pt>
    <dgm:pt modelId="{C80D8909-0743-47EE-81DB-8786A41FB58C}">
      <dgm:prSet phldrT="[Текст]" phldr="1"/>
      <dgm:spPr/>
      <dgm:t>
        <a:bodyPr/>
        <a:lstStyle/>
        <a:p>
          <a:endParaRPr lang="ru-RU"/>
        </a:p>
      </dgm:t>
    </dgm:pt>
    <dgm:pt modelId="{984D0BE5-2D6C-4A11-9D05-3A6654040A50}" type="parTrans" cxnId="{3D9EC97C-73C5-4680-99CD-8EAB0BD89DD7}">
      <dgm:prSet/>
      <dgm:spPr/>
      <dgm:t>
        <a:bodyPr/>
        <a:lstStyle/>
        <a:p>
          <a:endParaRPr lang="ru-RU"/>
        </a:p>
      </dgm:t>
    </dgm:pt>
    <dgm:pt modelId="{5E6603B6-1EF4-4608-B368-4F590D2535EB}" type="sibTrans" cxnId="{3D9EC97C-73C5-4680-99CD-8EAB0BD89DD7}">
      <dgm:prSet/>
      <dgm:spPr/>
      <dgm:t>
        <a:bodyPr/>
        <a:lstStyle/>
        <a:p>
          <a:endParaRPr lang="ru-RU"/>
        </a:p>
      </dgm:t>
    </dgm:pt>
    <dgm:pt modelId="{708F4B4A-7387-416C-9F35-FAB0C6A42846}">
      <dgm:prSet phldrT="[Текст]" phldr="1"/>
      <dgm:spPr/>
      <dgm:t>
        <a:bodyPr/>
        <a:lstStyle/>
        <a:p>
          <a:endParaRPr lang="ru-RU"/>
        </a:p>
      </dgm:t>
    </dgm:pt>
    <dgm:pt modelId="{15C4E8A3-7EAD-4AFD-AE1B-AA0F9E7CF812}" type="parTrans" cxnId="{E0F6D476-AA29-4B63-A2D8-6298D05F9369}">
      <dgm:prSet/>
      <dgm:spPr/>
      <dgm:t>
        <a:bodyPr/>
        <a:lstStyle/>
        <a:p>
          <a:endParaRPr lang="ru-RU"/>
        </a:p>
      </dgm:t>
    </dgm:pt>
    <dgm:pt modelId="{9E65CF42-4AC0-4EDF-9EEB-01F031C54DA3}" type="sibTrans" cxnId="{E0F6D476-AA29-4B63-A2D8-6298D05F9369}">
      <dgm:prSet/>
      <dgm:spPr/>
      <dgm:t>
        <a:bodyPr/>
        <a:lstStyle/>
        <a:p>
          <a:endParaRPr lang="ru-RU"/>
        </a:p>
      </dgm:t>
    </dgm:pt>
    <dgm:pt modelId="{D1D84CA5-367F-447B-9621-30E9843C924F}" type="pres">
      <dgm:prSet presAssocID="{8EC1FA1B-D32F-4551-8F7E-E6DA62074C9D}" presName="arrowDiagram" presStyleCnt="0">
        <dgm:presLayoutVars>
          <dgm:chMax val="5"/>
          <dgm:dir/>
          <dgm:resizeHandles val="exact"/>
        </dgm:presLayoutVars>
      </dgm:prSet>
      <dgm:spPr/>
    </dgm:pt>
    <dgm:pt modelId="{D142A876-7BE9-42B0-BC2B-116C586ABD5C}" type="pres">
      <dgm:prSet presAssocID="{8EC1FA1B-D32F-4551-8F7E-E6DA62074C9D}" presName="arrow" presStyleLbl="bgShp" presStyleIdx="0" presStyleCnt="1"/>
      <dgm:spPr/>
    </dgm:pt>
    <dgm:pt modelId="{E6675E54-8ABC-45E0-BC85-A7DAB3F43CE1}" type="pres">
      <dgm:prSet presAssocID="{8EC1FA1B-D32F-4551-8F7E-E6DA62074C9D}" presName="arrowDiagram3" presStyleCnt="0"/>
      <dgm:spPr/>
    </dgm:pt>
    <dgm:pt modelId="{6B5A61AD-4B08-411A-9C00-6708C2F80E28}" type="pres">
      <dgm:prSet presAssocID="{0CC1B0AE-8C7A-42EF-80B2-2B237B4C1369}" presName="bullet3a" presStyleLbl="node1" presStyleIdx="0" presStyleCnt="3"/>
      <dgm:spPr/>
    </dgm:pt>
    <dgm:pt modelId="{E0E4025D-4356-4E48-8FC8-E6E078FE1D4F}" type="pres">
      <dgm:prSet presAssocID="{0CC1B0AE-8C7A-42EF-80B2-2B237B4C1369}" presName="textBox3a" presStyleLbl="revTx" presStyleIdx="0" presStyleCnt="3">
        <dgm:presLayoutVars>
          <dgm:bulletEnabled val="1"/>
        </dgm:presLayoutVars>
      </dgm:prSet>
      <dgm:spPr/>
    </dgm:pt>
    <dgm:pt modelId="{E5F4BEDA-BB91-4B8F-8EA5-487B472D9C9A}" type="pres">
      <dgm:prSet presAssocID="{C80D8909-0743-47EE-81DB-8786A41FB58C}" presName="bullet3b" presStyleLbl="node1" presStyleIdx="1" presStyleCnt="3"/>
      <dgm:spPr/>
    </dgm:pt>
    <dgm:pt modelId="{9BB044B6-883C-4324-92F4-5BF0A0275BC4}" type="pres">
      <dgm:prSet presAssocID="{C80D8909-0743-47EE-81DB-8786A41FB58C}" presName="textBox3b" presStyleLbl="revTx" presStyleIdx="1" presStyleCnt="3">
        <dgm:presLayoutVars>
          <dgm:bulletEnabled val="1"/>
        </dgm:presLayoutVars>
      </dgm:prSet>
      <dgm:spPr/>
    </dgm:pt>
    <dgm:pt modelId="{ED515722-CD71-431E-98B3-6ABC04ED68EE}" type="pres">
      <dgm:prSet presAssocID="{708F4B4A-7387-416C-9F35-FAB0C6A42846}" presName="bullet3c" presStyleLbl="node1" presStyleIdx="2" presStyleCnt="3"/>
      <dgm:spPr/>
    </dgm:pt>
    <dgm:pt modelId="{9F905D20-4655-4A4B-A568-3EA296B84505}" type="pres">
      <dgm:prSet presAssocID="{708F4B4A-7387-416C-9F35-FAB0C6A42846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D070B080-9219-4AF3-9775-3A05A7348592}" type="presOf" srcId="{708F4B4A-7387-416C-9F35-FAB0C6A42846}" destId="{9F905D20-4655-4A4B-A568-3EA296B84505}" srcOrd="0" destOrd="0" presId="urn:microsoft.com/office/officeart/2005/8/layout/arrow2"/>
    <dgm:cxn modelId="{E0F6D476-AA29-4B63-A2D8-6298D05F9369}" srcId="{8EC1FA1B-D32F-4551-8F7E-E6DA62074C9D}" destId="{708F4B4A-7387-416C-9F35-FAB0C6A42846}" srcOrd="2" destOrd="0" parTransId="{15C4E8A3-7EAD-4AFD-AE1B-AA0F9E7CF812}" sibTransId="{9E65CF42-4AC0-4EDF-9EEB-01F031C54DA3}"/>
    <dgm:cxn modelId="{49094EE1-0CD7-4476-8129-07C45418937F}" type="presOf" srcId="{C80D8909-0743-47EE-81DB-8786A41FB58C}" destId="{9BB044B6-883C-4324-92F4-5BF0A0275BC4}" srcOrd="0" destOrd="0" presId="urn:microsoft.com/office/officeart/2005/8/layout/arrow2"/>
    <dgm:cxn modelId="{6F43D0D2-AB90-42EC-A02B-172F47A45CF3}" type="presOf" srcId="{8EC1FA1B-D32F-4551-8F7E-E6DA62074C9D}" destId="{D1D84CA5-367F-447B-9621-30E9843C924F}" srcOrd="0" destOrd="0" presId="urn:microsoft.com/office/officeart/2005/8/layout/arrow2"/>
    <dgm:cxn modelId="{43DB0398-5791-4DD3-A712-70138495FB4F}" type="presOf" srcId="{0CC1B0AE-8C7A-42EF-80B2-2B237B4C1369}" destId="{E0E4025D-4356-4E48-8FC8-E6E078FE1D4F}" srcOrd="0" destOrd="0" presId="urn:microsoft.com/office/officeart/2005/8/layout/arrow2"/>
    <dgm:cxn modelId="{74DDE30D-A865-4AED-8A19-68005CD5F5A9}" srcId="{8EC1FA1B-D32F-4551-8F7E-E6DA62074C9D}" destId="{0CC1B0AE-8C7A-42EF-80B2-2B237B4C1369}" srcOrd="0" destOrd="0" parTransId="{D4D0C250-DEC6-4F97-8FD0-D01155E81B2E}" sibTransId="{6B02168E-D2BE-43C2-A1A1-C3F49E8C32B5}"/>
    <dgm:cxn modelId="{3D9EC97C-73C5-4680-99CD-8EAB0BD89DD7}" srcId="{8EC1FA1B-D32F-4551-8F7E-E6DA62074C9D}" destId="{C80D8909-0743-47EE-81DB-8786A41FB58C}" srcOrd="1" destOrd="0" parTransId="{984D0BE5-2D6C-4A11-9D05-3A6654040A50}" sibTransId="{5E6603B6-1EF4-4608-B368-4F590D2535EB}"/>
    <dgm:cxn modelId="{9EFDC721-296D-4361-A4AD-3462D56C9D0C}" type="presParOf" srcId="{D1D84CA5-367F-447B-9621-30E9843C924F}" destId="{D142A876-7BE9-42B0-BC2B-116C586ABD5C}" srcOrd="0" destOrd="0" presId="urn:microsoft.com/office/officeart/2005/8/layout/arrow2"/>
    <dgm:cxn modelId="{4B9B6158-680B-4664-A8EA-3735B705614B}" type="presParOf" srcId="{D1D84CA5-367F-447B-9621-30E9843C924F}" destId="{E6675E54-8ABC-45E0-BC85-A7DAB3F43CE1}" srcOrd="1" destOrd="0" presId="urn:microsoft.com/office/officeart/2005/8/layout/arrow2"/>
    <dgm:cxn modelId="{95E0A16C-DE73-443C-A2A8-5D7A1B812208}" type="presParOf" srcId="{E6675E54-8ABC-45E0-BC85-A7DAB3F43CE1}" destId="{6B5A61AD-4B08-411A-9C00-6708C2F80E28}" srcOrd="0" destOrd="0" presId="urn:microsoft.com/office/officeart/2005/8/layout/arrow2"/>
    <dgm:cxn modelId="{6816A18A-6736-49D9-8E56-188BFBB895B3}" type="presParOf" srcId="{E6675E54-8ABC-45E0-BC85-A7DAB3F43CE1}" destId="{E0E4025D-4356-4E48-8FC8-E6E078FE1D4F}" srcOrd="1" destOrd="0" presId="urn:microsoft.com/office/officeart/2005/8/layout/arrow2"/>
    <dgm:cxn modelId="{47ADA221-05BE-488B-988F-CC43CBF037ED}" type="presParOf" srcId="{E6675E54-8ABC-45E0-BC85-A7DAB3F43CE1}" destId="{E5F4BEDA-BB91-4B8F-8EA5-487B472D9C9A}" srcOrd="2" destOrd="0" presId="urn:microsoft.com/office/officeart/2005/8/layout/arrow2"/>
    <dgm:cxn modelId="{8FF77222-F831-4AE3-A3CF-EDC70FAF2721}" type="presParOf" srcId="{E6675E54-8ABC-45E0-BC85-A7DAB3F43CE1}" destId="{9BB044B6-883C-4324-92F4-5BF0A0275BC4}" srcOrd="3" destOrd="0" presId="urn:microsoft.com/office/officeart/2005/8/layout/arrow2"/>
    <dgm:cxn modelId="{98E0BC0B-6980-4FFB-861A-A0B52FF1B8E0}" type="presParOf" srcId="{E6675E54-8ABC-45E0-BC85-A7DAB3F43CE1}" destId="{ED515722-CD71-431E-98B3-6ABC04ED68EE}" srcOrd="4" destOrd="0" presId="urn:microsoft.com/office/officeart/2005/8/layout/arrow2"/>
    <dgm:cxn modelId="{C5C97DBC-FC68-4DE7-8112-880A9249D4EA}" type="presParOf" srcId="{E6675E54-8ABC-45E0-BC85-A7DAB3F43CE1}" destId="{9F905D20-4655-4A4B-A568-3EA296B8450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7467E-150F-43A5-B387-AC0767B609F6}">
      <dsp:nvSpPr>
        <dsp:cNvPr id="0" name=""/>
        <dsp:cNvSpPr/>
      </dsp:nvSpPr>
      <dsp:spPr>
        <a:xfrm>
          <a:off x="0" y="1384000"/>
          <a:ext cx="15240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0" y="1384000"/>
        <a:ext cx="1524000" cy="594000"/>
      </dsp:txXfrm>
    </dsp:sp>
    <dsp:sp modelId="{098BAE0E-BF13-4677-92FE-DB0FB54FADCA}">
      <dsp:nvSpPr>
        <dsp:cNvPr id="0" name=""/>
        <dsp:cNvSpPr/>
      </dsp:nvSpPr>
      <dsp:spPr>
        <a:xfrm>
          <a:off x="1523999" y="1384000"/>
          <a:ext cx="304800" cy="594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54778-E7F3-4B9A-B56A-3588B39BB21C}">
      <dsp:nvSpPr>
        <dsp:cNvPr id="0" name=""/>
        <dsp:cNvSpPr/>
      </dsp:nvSpPr>
      <dsp:spPr>
        <a:xfrm>
          <a:off x="1950719" y="1384000"/>
          <a:ext cx="4145280" cy="594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/>
        </a:p>
      </dsp:txBody>
      <dsp:txXfrm>
        <a:off x="1950719" y="1384000"/>
        <a:ext cx="4145280" cy="594000"/>
      </dsp:txXfrm>
    </dsp:sp>
    <dsp:sp modelId="{9ED56362-A7B4-46FF-A76C-68A45B02FEF8}">
      <dsp:nvSpPr>
        <dsp:cNvPr id="0" name=""/>
        <dsp:cNvSpPr/>
      </dsp:nvSpPr>
      <dsp:spPr>
        <a:xfrm>
          <a:off x="0" y="2086000"/>
          <a:ext cx="15240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68580" rIns="192024" bIns="6858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0" y="2086000"/>
        <a:ext cx="1524000" cy="594000"/>
      </dsp:txXfrm>
    </dsp:sp>
    <dsp:sp modelId="{6F4D746D-4835-483D-910F-E3790BAD2407}">
      <dsp:nvSpPr>
        <dsp:cNvPr id="0" name=""/>
        <dsp:cNvSpPr/>
      </dsp:nvSpPr>
      <dsp:spPr>
        <a:xfrm>
          <a:off x="1523999" y="2086000"/>
          <a:ext cx="304800" cy="594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C8C42-CF5A-408C-9E18-92D6CCCC06BB}">
      <dsp:nvSpPr>
        <dsp:cNvPr id="0" name=""/>
        <dsp:cNvSpPr/>
      </dsp:nvSpPr>
      <dsp:spPr>
        <a:xfrm>
          <a:off x="1950719" y="2086000"/>
          <a:ext cx="4145280" cy="5940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/>
        </a:p>
      </dsp:txBody>
      <dsp:txXfrm>
        <a:off x="1950719" y="2086000"/>
        <a:ext cx="4145280" cy="59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2A876-7BE9-42B0-BC2B-116C586ABD5C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A61AD-4B08-411A-9C00-6708C2F80E28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4025D-4356-4E48-8FC8-E6E078FE1D4F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853440" y="2835910"/>
        <a:ext cx="1420368" cy="1101090"/>
      </dsp:txXfrm>
    </dsp:sp>
    <dsp:sp modelId="{E5F4BEDA-BB91-4B8F-8EA5-487B472D9C9A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044B6-883C-4324-92F4-5BF0A0275BC4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/>
        </a:p>
      </dsp:txBody>
      <dsp:txXfrm>
        <a:off x="2316480" y="1864359"/>
        <a:ext cx="1463040" cy="2072640"/>
      </dsp:txXfrm>
    </dsp:sp>
    <dsp:sp modelId="{ED515722-CD71-431E-98B3-6ABC04ED68EE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05D20-4655-4A4B-A568-3EA296B84505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1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8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2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1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2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0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  <a:t>13.02.2013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  <a:t>13.02.2013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  <a:t>13.02.2013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F90-A50D-41F2-9194-2DCDC27E64D1}" type="datetime1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DFD2-F10C-43E6-8AFC-B51335507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93623" y="2380354"/>
            <a:ext cx="52745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Название презентации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3623" y="3989954"/>
            <a:ext cx="338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Ф.И.О.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05775" y="2352903"/>
            <a:ext cx="0" cy="2207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6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538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Заголовок слайда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5" y="1990205"/>
            <a:ext cx="7271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Текст слайда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538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Заголовок слайда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602297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419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538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Заголовок слайда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823703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436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8e136e2a28ac3dd26ee0f94cd6165e57bf65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</Words>
  <Application>Microsoft Office PowerPoint</Application>
  <PresentationFormat>Экран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Олег Грибан</cp:lastModifiedBy>
  <cp:revision>4</cp:revision>
  <dcterms:created xsi:type="dcterms:W3CDTF">2013-02-13T04:37:02Z</dcterms:created>
  <dcterms:modified xsi:type="dcterms:W3CDTF">2013-02-13T04:54:38Z</dcterms:modified>
</cp:coreProperties>
</file>