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8000" dirty="0" smtClean="0"/>
              <a:t>Исем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7200" dirty="0" smtClean="0"/>
              <a:t>Имя су</a:t>
            </a:r>
            <a:r>
              <a:rPr lang="ru-RU" sz="7200" dirty="0" err="1" smtClean="0"/>
              <a:t>ществительное</a:t>
            </a:r>
            <a:endParaRPr lang="ru-RU" sz="72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В татарском языке имя существительное отвечает на вопрос </a:t>
            </a:r>
            <a:r>
              <a:rPr lang="ru-RU" sz="5400" b="1" i="1" dirty="0" smtClean="0"/>
              <a:t>кем? </a:t>
            </a:r>
            <a:r>
              <a:rPr lang="tt-RU" sz="5400" b="1" i="1" dirty="0" smtClean="0"/>
              <a:t>Нәрсә?(Кто? Что?) </a:t>
            </a:r>
            <a:endParaRPr lang="ru-RU" sz="5400" b="1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t-RU" sz="4800" b="1" dirty="0" smtClean="0"/>
              <a:t>В отличие от русского языка на вопрос </a:t>
            </a:r>
            <a:r>
              <a:rPr lang="tt-RU" sz="4800" b="1" i="1" dirty="0" smtClean="0"/>
              <a:t>Кем?</a:t>
            </a:r>
            <a:r>
              <a:rPr lang="tt-RU" sz="4800" b="1" dirty="0" smtClean="0"/>
              <a:t> отвечают только существител</a:t>
            </a:r>
            <a:r>
              <a:rPr lang="ru-RU" sz="4800" b="1" dirty="0" err="1" smtClean="0"/>
              <a:t>ьные</a:t>
            </a:r>
            <a:r>
              <a:rPr lang="ru-RU" sz="4800" b="1" dirty="0" smtClean="0"/>
              <a:t>, которые обозначают людей. Например: </a:t>
            </a:r>
            <a:r>
              <a:rPr lang="ru-RU" sz="4800" b="1" dirty="0" err="1" smtClean="0"/>
              <a:t>Әни </a:t>
            </a:r>
            <a:r>
              <a:rPr lang="ru-RU" sz="4800" b="1" dirty="0" smtClean="0"/>
              <a:t>(мама), </a:t>
            </a:r>
            <a:r>
              <a:rPr lang="ru-RU" sz="4800" b="1" dirty="0" err="1" smtClean="0"/>
              <a:t>укытучы</a:t>
            </a:r>
            <a:r>
              <a:rPr lang="ru-RU" sz="4800" b="1" dirty="0" smtClean="0"/>
              <a:t>(учитель), </a:t>
            </a:r>
            <a:r>
              <a:rPr lang="ru-RU" sz="4800" b="1" dirty="0" err="1" smtClean="0"/>
              <a:t>бакчачы</a:t>
            </a:r>
            <a:r>
              <a:rPr lang="ru-RU" sz="4800" b="1" dirty="0" smtClean="0"/>
              <a:t>(садовод).  </a:t>
            </a:r>
            <a:endParaRPr lang="ru-RU" sz="4800" b="1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b="1" dirty="0" smtClean="0"/>
              <a:t>Все остальные существительные отвечают на вопрос </a:t>
            </a:r>
            <a:r>
              <a:rPr lang="tt-RU" sz="4800" b="1" i="1" dirty="0" smtClean="0"/>
              <a:t>Нәрсә?. </a:t>
            </a:r>
            <a:r>
              <a:rPr lang="tt-RU" sz="4800" b="1" dirty="0" smtClean="0"/>
              <a:t>Например: кош (пти</a:t>
            </a:r>
            <a:r>
              <a:rPr lang="ru-RU" sz="4800" b="1" dirty="0" err="1" smtClean="0"/>
              <a:t>ца</a:t>
            </a:r>
            <a:r>
              <a:rPr lang="ru-RU" sz="4800" b="1" dirty="0" smtClean="0"/>
              <a:t>), </a:t>
            </a:r>
            <a:r>
              <a:rPr lang="ru-RU" sz="4800" b="1" dirty="0" err="1" smtClean="0"/>
              <a:t>песи</a:t>
            </a:r>
            <a:r>
              <a:rPr lang="ru-RU" sz="4800" b="1" dirty="0" smtClean="0"/>
              <a:t>(кошка), </a:t>
            </a:r>
            <a:r>
              <a:rPr lang="ru-RU" sz="4800" b="1" dirty="0" err="1" smtClean="0"/>
              <a:t>урындык</a:t>
            </a:r>
            <a:r>
              <a:rPr lang="ru-RU" sz="4800" b="1" dirty="0" smtClean="0"/>
              <a:t> (стул) и  т.д.</a:t>
            </a:r>
            <a:endParaRPr lang="ru-RU" sz="4800" b="1" i="1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72</Words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Исем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Исем</dc:title>
  <dc:creator>1</dc:creator>
  <cp:lastModifiedBy>1</cp:lastModifiedBy>
  <cp:revision>3</cp:revision>
  <dcterms:created xsi:type="dcterms:W3CDTF">2012-09-03T08:14:21Z</dcterms:created>
  <dcterms:modified xsi:type="dcterms:W3CDTF">2012-09-04T04:03:05Z</dcterms:modified>
</cp:coreProperties>
</file>