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5"/>
            <a:ext cx="8208912" cy="3195786"/>
          </a:xfrm>
        </p:spPr>
        <p:txBody>
          <a:bodyPr>
            <a:noAutofit/>
          </a:bodyPr>
          <a:lstStyle>
            <a:lvl1pPr>
              <a:defRPr sz="8000" b="1" cap="none" spc="50">
                <a:ln w="12700" cmpd="sng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6000" b="1" cap="none" spc="0">
                <a:ln w="31550" cmpd="sng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 userDrawn="1"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19050">
            <a:solidFill>
              <a:schemeClr val="accent2"/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1124744"/>
            <a:ext cx="8136904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 userDrawn="1"/>
        </p:nvSpPr>
        <p:spPr>
          <a:xfrm>
            <a:off x="179512" y="6438527"/>
            <a:ext cx="896448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r>
              <a:rPr lang="ru-RU" sz="2400" b="1" kern="1200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–</a:t>
            </a:r>
            <a:r>
              <a:rPr lang="ru-RU" sz="2400" b="1" kern="1200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accent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v"/>
        <a:defRPr sz="2400" kern="1200">
          <a:solidFill>
            <a:schemeClr val="accent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v"/>
        <a:defRPr sz="2400" kern="1200">
          <a:solidFill>
            <a:schemeClr val="accent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400" kern="1200">
          <a:solidFill>
            <a:schemeClr val="accent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400" kern="1200">
          <a:solidFill>
            <a:schemeClr val="accent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400" kern="1200">
          <a:solidFill>
            <a:schemeClr val="accent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99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2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SAMSUNG</dc:creator>
  <cp:lastModifiedBy>SAMSUNG</cp:lastModifiedBy>
  <cp:revision>9</cp:revision>
  <dcterms:created xsi:type="dcterms:W3CDTF">2014-08-19T11:30:17Z</dcterms:created>
  <dcterms:modified xsi:type="dcterms:W3CDTF">2014-10-03T05:42:45Z</dcterms:modified>
</cp:coreProperties>
</file>