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04665"/>
            <a:ext cx="8208912" cy="3195786"/>
          </a:xfrm>
        </p:spPr>
        <p:txBody>
          <a:bodyPr>
            <a:noAutofit/>
          </a:bodyPr>
          <a:lstStyle>
            <a:lvl1pPr>
              <a:defRPr sz="8000" b="1" cap="none" spc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urier New" pitchFamily="49" charset="0"/>
                <a:cs typeface="Courier New" pitchFamily="49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6400800" cy="1752600"/>
          </a:xfrm>
        </p:spPr>
        <p:txBody>
          <a:bodyPr>
            <a:noAutofit/>
          </a:bodyPr>
          <a:lstStyle>
            <a:lvl1pPr marL="0" indent="0" algn="ctr">
              <a:buNone/>
              <a:defRPr sz="6000" b="1" cap="none" spc="30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urier New" pitchFamily="49" charset="0"/>
                <a:cs typeface="Courier New" pitchFamily="49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 userDrawn="1"/>
        </p:nvSpPr>
        <p:spPr>
          <a:xfrm>
            <a:off x="323528" y="260648"/>
            <a:ext cx="8496944" cy="6264696"/>
          </a:xfrm>
          <a:prstGeom prst="roundRect">
            <a:avLst>
              <a:gd name="adj" fmla="val 12976"/>
            </a:avLst>
          </a:prstGeom>
          <a:solidFill>
            <a:schemeClr val="bg1">
              <a:alpha val="77000"/>
            </a:schemeClr>
          </a:solidFill>
          <a:ln w="38100">
            <a:solidFill>
              <a:srgbClr val="00B0F0"/>
            </a:solidFill>
          </a:ln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467544" y="1124744"/>
            <a:ext cx="8136904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 userDrawn="1"/>
        </p:nvSpPr>
        <p:spPr>
          <a:xfrm>
            <a:off x="179512" y="6438527"/>
            <a:ext cx="8964488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kern="1200" cap="none" spc="0" dirty="0" smtClean="0">
                <a:ln w="50800"/>
                <a:solidFill>
                  <a:srgbClr val="00B0F0"/>
                </a:solidFill>
                <a:effectLst/>
                <a:latin typeface="Mistral" pitchFamily="66" charset="0"/>
                <a:ea typeface="+mn-ea"/>
                <a:cs typeface="+mn-cs"/>
              </a:rPr>
              <a:t>Е.В.Акчурина</a:t>
            </a:r>
            <a:r>
              <a:rPr lang="ru-RU" sz="2400" b="1" kern="1200" cap="none" spc="0" baseline="0" dirty="0" smtClean="0">
                <a:ln w="50800"/>
                <a:solidFill>
                  <a:srgbClr val="00B0F0"/>
                </a:solidFill>
                <a:effectLst/>
                <a:latin typeface="Mistral" pitchFamily="66" charset="0"/>
                <a:ea typeface="+mn-ea"/>
                <a:cs typeface="+mn-cs"/>
              </a:rPr>
              <a:t> </a:t>
            </a:r>
            <a:r>
              <a:rPr lang="ru-RU" sz="2400" b="1" kern="1200" cap="none" spc="0" dirty="0" smtClean="0">
                <a:ln w="50800"/>
                <a:solidFill>
                  <a:srgbClr val="00B0F0"/>
                </a:solidFill>
                <a:effectLst/>
                <a:latin typeface="Mistral" pitchFamily="66" charset="0"/>
                <a:ea typeface="+mn-ea"/>
                <a:cs typeface="+mn-cs"/>
              </a:rPr>
              <a:t>–</a:t>
            </a:r>
            <a:r>
              <a:rPr lang="ru-RU" sz="2400" b="1" kern="1200" cap="none" spc="0" baseline="0" dirty="0" smtClean="0">
                <a:ln w="50800"/>
                <a:solidFill>
                  <a:srgbClr val="00B0F0"/>
                </a:solidFill>
                <a:effectLst/>
                <a:latin typeface="Mistral" pitchFamily="66" charset="0"/>
                <a:ea typeface="+mn-ea"/>
                <a:cs typeface="+mn-cs"/>
              </a:rPr>
              <a:t> </a:t>
            </a:r>
            <a:r>
              <a:rPr lang="ru-RU" sz="2400" b="1" kern="1200" cap="none" spc="0" dirty="0" smtClean="0">
                <a:ln w="50800"/>
                <a:solidFill>
                  <a:srgbClr val="00B0F0"/>
                </a:solidFill>
                <a:effectLst/>
                <a:latin typeface="Mistral" pitchFamily="66" charset="0"/>
                <a:ea typeface="+mn-ea"/>
                <a:cs typeface="+mn-cs"/>
              </a:rPr>
              <a:t>М.Н.Бурмистрова</a:t>
            </a:r>
            <a:endParaRPr lang="ru-RU" sz="2400" b="1" kern="1200" cap="none" spc="0" dirty="0">
              <a:ln w="50800"/>
              <a:solidFill>
                <a:srgbClr val="00B0F0"/>
              </a:solidFill>
              <a:effectLst/>
              <a:latin typeface="Mistral" pitchFamily="66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00B0F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j-ea"/>
          <a:cs typeface="Courier New" pitchFamily="49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v"/>
        <a:defRPr sz="2400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v"/>
        <a:defRPr sz="2400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400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400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400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Автор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199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Заголовок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628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Название презентации</vt:lpstr>
      <vt:lpstr>Заголовок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SAMSUNG</dc:creator>
  <cp:lastModifiedBy>SAMSUNG</cp:lastModifiedBy>
  <cp:revision>4</cp:revision>
  <dcterms:created xsi:type="dcterms:W3CDTF">2014-08-19T11:30:17Z</dcterms:created>
  <dcterms:modified xsi:type="dcterms:W3CDTF">2014-10-03T05:40:44Z</dcterms:modified>
</cp:coreProperties>
</file>