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208912" cy="3195786"/>
          </a:xfrm>
        </p:spPr>
        <p:txBody>
          <a:bodyPr>
            <a:noAutofit/>
          </a:bodyPr>
          <a:lstStyle>
            <a:lvl1pPr>
              <a:defRPr sz="80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 sz="6000" b="1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 userDrawn="1"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00B0F0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1124744"/>
            <a:ext cx="813690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 userDrawn="1"/>
        </p:nvSpPr>
        <p:spPr>
          <a:xfrm>
            <a:off x="179512" y="6438527"/>
            <a:ext cx="896448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rgbClr val="00B0F0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rgbClr val="00B0F0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00B0F0"/>
                </a:solidFill>
                <a:effectLst/>
                <a:latin typeface="Mistral" pitchFamily="66" charset="0"/>
                <a:ea typeface="+mn-ea"/>
                <a:cs typeface="+mn-cs"/>
              </a:rPr>
              <a:t>–</a:t>
            </a:r>
            <a:r>
              <a:rPr lang="ru-RU" sz="2400" b="1" kern="1200" cap="none" spc="0" baseline="0" dirty="0" smtClean="0">
                <a:ln w="50800"/>
                <a:solidFill>
                  <a:srgbClr val="00B0F0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00B0F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00B0F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B0F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9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2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SAMSUNG</dc:creator>
  <cp:lastModifiedBy>SAMSUNG</cp:lastModifiedBy>
  <cp:revision>4</cp:revision>
  <dcterms:created xsi:type="dcterms:W3CDTF">2014-08-19T11:30:17Z</dcterms:created>
  <dcterms:modified xsi:type="dcterms:W3CDTF">2014-10-03T05:40:44Z</dcterms:modified>
</cp:coreProperties>
</file>