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62" r:id="rId2"/>
    <p:sldId id="264" r:id="rId3"/>
    <p:sldId id="259" r:id="rId4"/>
    <p:sldId id="266" r:id="rId5"/>
    <p:sldId id="261" r:id="rId6"/>
    <p:sldId id="260" r:id="rId7"/>
    <p:sldId id="258" r:id="rId8"/>
    <p:sldId id="256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719" autoAdjust="0"/>
  </p:normalViewPr>
  <p:slideViewPr>
    <p:cSldViewPr>
      <p:cViewPr varScale="1">
        <p:scale>
          <a:sx n="40" d="100"/>
          <a:sy n="40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EA421-6693-470F-AB8B-40970608D47E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7DE27-1518-4838-BA28-F39E3846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7DE27-1518-4838-BA28-F39E3846D3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16.privet.ru/lr/0b120375d0111a3350c381c42b628b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571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город мой неуловимый,</a:t>
            </a:r>
            <a:br>
              <a:rPr lang="ru-RU" dirty="0" smtClean="0"/>
            </a:br>
            <a:r>
              <a:rPr lang="ru-RU" dirty="0" smtClean="0"/>
              <a:t>Зачем над бездной ты возник?..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А.Блок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Петербург  был основан в 17031703                1703 году первым </a:t>
            </a:r>
            <a:r>
              <a:rPr lang="ru-RU" dirty="0" err="1" smtClean="0"/>
              <a:t>россий</a:t>
            </a:r>
            <a:r>
              <a:rPr lang="ru-RU" dirty="0" smtClean="0"/>
              <a:t>-</a:t>
            </a:r>
          </a:p>
          <a:p>
            <a:r>
              <a:rPr lang="ru-RU" dirty="0" smtClean="0"/>
              <a:t>   российским         </a:t>
            </a:r>
            <a:r>
              <a:rPr lang="ru-RU" dirty="0" err="1" smtClean="0"/>
              <a:t>ским</a:t>
            </a:r>
            <a:r>
              <a:rPr lang="ru-RU" dirty="0" smtClean="0"/>
              <a:t> императором</a:t>
            </a:r>
          </a:p>
          <a:p>
            <a:r>
              <a:rPr lang="ru-RU" dirty="0" smtClean="0"/>
              <a:t>                                   ПЕТРОМ ПЕРВЫМ. Более 200 лет он              200 лет город являлся сто-</a:t>
            </a:r>
          </a:p>
          <a:p>
            <a:r>
              <a:rPr lang="ru-RU" dirty="0" smtClean="0"/>
              <a:t>                                  лицей Российской империи. </a:t>
            </a:r>
            <a:r>
              <a:rPr lang="ru-RU" dirty="0" err="1" smtClean="0"/>
              <a:t>империи</a:t>
            </a:r>
            <a:r>
              <a:rPr lang="ru-RU" dirty="0" smtClean="0"/>
              <a:t>.                                                    </a:t>
            </a:r>
            <a:endParaRPr lang="ru-RU" dirty="0"/>
          </a:p>
        </p:txBody>
      </p:sp>
      <p:pic>
        <p:nvPicPr>
          <p:cNvPr id="1026" name="Picture 2" descr="http://stat16.privet.ru/lr/0b120375d0111a3350c381c42b628b2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46" y="1071546"/>
            <a:ext cx="4092683" cy="5786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err="1" smtClean="0"/>
              <a:t>Построе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на зыбких б..</a:t>
            </a:r>
            <a:r>
              <a:rPr lang="ru-RU" dirty="0" err="1" smtClean="0"/>
              <a:t>лотистых</a:t>
            </a:r>
            <a:r>
              <a:rPr lang="ru-RU" dirty="0" smtClean="0"/>
              <a:t> берегах Невы которые окончательно сл..</a:t>
            </a:r>
            <a:r>
              <a:rPr lang="ru-RU" dirty="0" err="1" smtClean="0"/>
              <a:t>жились</a:t>
            </a:r>
            <a:r>
              <a:rPr lang="ru-RU" dirty="0" smtClean="0"/>
              <a:t>  лишь во времена Христа и Понтия Пилата Петербург не </a:t>
            </a:r>
            <a:r>
              <a:rPr lang="ru-RU" dirty="0" err="1" smtClean="0"/>
              <a:t>ок</a:t>
            </a:r>
            <a:r>
              <a:rPr lang="ru-RU" dirty="0" smtClean="0"/>
              <a:t>..</a:t>
            </a:r>
            <a:r>
              <a:rPr lang="ru-RU" dirty="0" err="1" smtClean="0"/>
              <a:t>зался</a:t>
            </a:r>
            <a:r>
              <a:rPr lang="ru-RU" dirty="0" smtClean="0"/>
              <a:t> прочным и стабильным. Через  4 месяца после основания города река вышла из берегов и </a:t>
            </a:r>
            <a:r>
              <a:rPr lang="ru-RU" dirty="0" err="1" smtClean="0"/>
              <a:t>зат</a:t>
            </a:r>
            <a:r>
              <a:rPr lang="ru-RU" dirty="0" smtClean="0"/>
              <a:t>..пила лагерь Репнина (сподвижника Петра </a:t>
            </a:r>
            <a:r>
              <a:rPr lang="en-US" dirty="0" smtClean="0"/>
              <a:t>I) </a:t>
            </a:r>
            <a:r>
              <a:rPr lang="ru-RU" dirty="0" err="1" smtClean="0"/>
              <a:t>ун</a:t>
            </a:r>
            <a:r>
              <a:rPr lang="ru-RU" dirty="0" smtClean="0"/>
              <a:t>..</a:t>
            </a:r>
            <a:r>
              <a:rPr lang="ru-RU" dirty="0" err="1" smtClean="0"/>
              <a:t>сла</a:t>
            </a:r>
            <a:r>
              <a:rPr lang="ru-RU" dirty="0" smtClean="0"/>
              <a:t> в море </a:t>
            </a:r>
            <a:r>
              <a:rPr lang="ru-RU" dirty="0" err="1" smtClean="0"/>
              <a:t>приготовле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для стройки лес. </a:t>
            </a:r>
          </a:p>
          <a:p>
            <a:r>
              <a:rPr lang="ru-RU" dirty="0" smtClean="0"/>
              <a:t>За всю историю города было около 50 крупных наводнений.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err="1" smtClean="0"/>
              <a:t>Фантасмагоричный</a:t>
            </a:r>
            <a:r>
              <a:rPr lang="ru-RU" dirty="0" smtClean="0"/>
              <a:t> образ зыбкого, как мираж, города издавна тревожил воображение поэтов и романистов.</a:t>
            </a:r>
            <a:endParaRPr lang="ru-RU" dirty="0"/>
          </a:p>
        </p:txBody>
      </p:sp>
      <p:pic>
        <p:nvPicPr>
          <p:cNvPr id="4098" name="Picture 2" descr="http://qrok.net/uploads/posts/2010-02/1267079969_a427779764ddade9a95dab7275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58323"/>
            <a:ext cx="8001024" cy="5299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643734"/>
          </a:xfrm>
        </p:spPr>
        <p:txBody>
          <a:bodyPr/>
          <a:lstStyle/>
          <a:p>
            <a:r>
              <a:rPr lang="ru-RU" dirty="0" smtClean="0"/>
              <a:t>                                    Каждое поколение </a:t>
            </a:r>
            <a:r>
              <a:rPr lang="ru-RU" dirty="0" err="1" smtClean="0"/>
              <a:t>петер</a:t>
            </a:r>
            <a:r>
              <a:rPr lang="ru-RU" dirty="0" smtClean="0"/>
              <a:t>-</a:t>
            </a:r>
          </a:p>
          <a:p>
            <a:r>
              <a:rPr lang="ru-RU" dirty="0" smtClean="0"/>
              <a:t>                                   </a:t>
            </a:r>
            <a:r>
              <a:rPr lang="ru-RU" dirty="0" err="1" smtClean="0"/>
              <a:t>буржцев</a:t>
            </a:r>
            <a:r>
              <a:rPr lang="ru-RU" dirty="0" smtClean="0"/>
              <a:t> повторяло, как своё                           </a:t>
            </a:r>
            <a:r>
              <a:rPr lang="ru-RU" dirty="0" err="1" smtClean="0"/>
              <a:t>своё</a:t>
            </a:r>
            <a:r>
              <a:rPr lang="ru-RU" dirty="0" smtClean="0"/>
              <a:t>, пушкинское </a:t>
            </a:r>
            <a:r>
              <a:rPr lang="ru-RU" dirty="0" err="1" smtClean="0"/>
              <a:t>призна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                                    </a:t>
            </a:r>
            <a:r>
              <a:rPr lang="ru-RU" dirty="0" err="1" smtClean="0"/>
              <a:t>ние</a:t>
            </a:r>
            <a:r>
              <a:rPr lang="ru-RU" dirty="0" smtClean="0"/>
              <a:t>: «ЛЮБЛЮ ТЕБЯ,</a:t>
            </a:r>
          </a:p>
          <a:p>
            <a:r>
              <a:rPr lang="ru-RU" dirty="0" smtClean="0"/>
              <a:t>                                    Петра творенье…»       </a:t>
            </a:r>
            <a:endParaRPr lang="ru-RU" dirty="0"/>
          </a:p>
        </p:txBody>
      </p:sp>
      <p:pic>
        <p:nvPicPr>
          <p:cNvPr id="21506" name="Picture 2" descr="http://wiki.iteach.ru/images/a/ab/Skazka.o.m.carevne.i.7.bogatirey.avi.imag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027159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Петербург Анны Ахматовой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214422"/>
            <a:ext cx="4357686" cy="56435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Петербург </a:t>
            </a:r>
            <a:r>
              <a:rPr lang="ru-RU" dirty="0" err="1" smtClean="0"/>
              <a:t>зан</a:t>
            </a:r>
            <a:r>
              <a:rPr lang="ru-RU" dirty="0" smtClean="0"/>
              <a:t>..мал </a:t>
            </a:r>
            <a:r>
              <a:rPr lang="ru-RU" dirty="0" smtClean="0"/>
              <a:t>главнейшее место в жизни, творчестве и судьбе  </a:t>
            </a:r>
            <a:r>
              <a:rPr lang="ru-RU" dirty="0" err="1" smtClean="0"/>
              <a:t>А.А.Ахмато-вой</a:t>
            </a:r>
            <a:r>
              <a:rPr lang="ru-RU" dirty="0" smtClean="0"/>
              <a:t>. Он стал её </a:t>
            </a:r>
            <a:r>
              <a:rPr lang="ru-RU" dirty="0" err="1" smtClean="0"/>
              <a:t>подли</a:t>
            </a:r>
            <a:r>
              <a:rPr lang="ru-RU" dirty="0" smtClean="0"/>
              <a:t>…ой </a:t>
            </a:r>
            <a:r>
              <a:rPr lang="ru-RU" dirty="0" smtClean="0"/>
              <a:t>духовной</a:t>
            </a:r>
          </a:p>
          <a:p>
            <a:pPr>
              <a:buNone/>
            </a:pPr>
            <a:r>
              <a:rPr lang="ru-RU" dirty="0" smtClean="0"/>
              <a:t>    родиной.</a:t>
            </a:r>
            <a:endParaRPr lang="ru-RU" dirty="0"/>
          </a:p>
        </p:txBody>
      </p:sp>
      <p:pic>
        <p:nvPicPr>
          <p:cNvPr id="2050" name="Picture 2" descr="http://s017.radikal.ru/i413/1111/3f/cb4ab3cb96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4786313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stat21.privet.ru/lr/0c1fb43abeaeffff858d9c342e6d76d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785794"/>
            <a:ext cx="6000792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Серебр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век;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усская </a:t>
            </a:r>
            <a:r>
              <a:rPr lang="ru-RU" dirty="0" err="1" smtClean="0"/>
              <a:t>инт</a:t>
            </a:r>
            <a:r>
              <a:rPr lang="ru-RU" dirty="0" smtClean="0"/>
              <a:t>..</a:t>
            </a:r>
            <a:r>
              <a:rPr lang="ru-RU" dirty="0" err="1" smtClean="0"/>
              <a:t>лл</a:t>
            </a:r>
            <a:r>
              <a:rPr lang="ru-RU" dirty="0" smtClean="0"/>
              <a:t>..</a:t>
            </a:r>
            <a:r>
              <a:rPr lang="ru-RU" dirty="0" err="1" smtClean="0"/>
              <a:t>генция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г</a:t>
            </a:r>
            <a:r>
              <a:rPr lang="ru-RU" dirty="0" smtClean="0"/>
              <a:t>..</a:t>
            </a:r>
            <a:r>
              <a:rPr lang="ru-RU" dirty="0" err="1" smtClean="0"/>
              <a:t>ризонты</a:t>
            </a:r>
            <a:r>
              <a:rPr lang="ru-RU" dirty="0" smtClean="0"/>
              <a:t> поэзии;</a:t>
            </a:r>
          </a:p>
          <a:p>
            <a:pPr>
              <a:buNone/>
            </a:pP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 err="1" smtClean="0"/>
              <a:t>прот</a:t>
            </a:r>
            <a:r>
              <a:rPr lang="ru-RU" dirty="0" smtClean="0"/>
              <a:t>..жени.. всего </a:t>
            </a:r>
            <a:r>
              <a:rPr lang="ru-RU" dirty="0" err="1" smtClean="0"/>
              <a:t>творчест</a:t>
            </a:r>
            <a:endParaRPr lang="ru-RU" dirty="0" smtClean="0"/>
          </a:p>
          <a:p>
            <a:pPr>
              <a:buNone/>
            </a:pPr>
            <a:r>
              <a:rPr lang="ru-RU" dirty="0" err="1"/>
              <a:t>в</a:t>
            </a:r>
            <a:r>
              <a:rPr lang="ru-RU" dirty="0" err="1" smtClean="0"/>
              <a:t>а</a:t>
            </a:r>
            <a:r>
              <a:rPr lang="ru-RU" dirty="0" smtClean="0"/>
              <a:t>; пред..</a:t>
            </a:r>
            <a:r>
              <a:rPr lang="ru-RU" dirty="0" err="1" smtClean="0"/>
              <a:t>стория</a:t>
            </a:r>
            <a:r>
              <a:rPr lang="ru-RU" dirty="0" smtClean="0"/>
              <a:t> создания </a:t>
            </a:r>
            <a:r>
              <a:rPr lang="ru-RU" dirty="0" err="1" smtClean="0"/>
              <a:t>сти</a:t>
            </a:r>
            <a:endParaRPr lang="ru-RU" dirty="0" smtClean="0"/>
          </a:p>
          <a:p>
            <a:pPr>
              <a:buNone/>
            </a:pPr>
            <a:r>
              <a:rPr lang="ru-RU" dirty="0" err="1"/>
              <a:t>х</a:t>
            </a:r>
            <a:r>
              <a:rPr lang="ru-RU" dirty="0" err="1" smtClean="0"/>
              <a:t>отворения</a:t>
            </a:r>
            <a:r>
              <a:rPr lang="ru-RU" dirty="0" smtClean="0"/>
              <a:t>;(в)</a:t>
            </a:r>
            <a:r>
              <a:rPr lang="ru-RU" dirty="0" err="1" smtClean="0"/>
              <a:t>следстви</a:t>
            </a:r>
            <a:r>
              <a:rPr lang="ru-RU" dirty="0" smtClean="0"/>
              <a:t>..  </a:t>
            </a:r>
            <a:r>
              <a:rPr lang="ru-RU" dirty="0" err="1" smtClean="0"/>
              <a:t>пе</a:t>
            </a:r>
            <a:r>
              <a:rPr lang="ru-RU" dirty="0" smtClean="0"/>
              <a:t>- </a:t>
            </a:r>
          </a:p>
          <a:p>
            <a:pPr>
              <a:buNone/>
            </a:pPr>
            <a:r>
              <a:rPr lang="ru-RU" dirty="0" err="1"/>
              <a:t>р</a:t>
            </a:r>
            <a:r>
              <a:rPr lang="ru-RU" dirty="0" err="1" smtClean="0"/>
              <a:t>еоценки</a:t>
            </a:r>
            <a:r>
              <a:rPr lang="ru-RU" dirty="0" smtClean="0"/>
              <a:t> взглядов;(не)</a:t>
            </a:r>
          </a:p>
          <a:p>
            <a:pPr>
              <a:buNone/>
            </a:pPr>
            <a:r>
              <a:rPr lang="ru-RU" dirty="0" err="1"/>
              <a:t>з</a:t>
            </a:r>
            <a:r>
              <a:rPr lang="ru-RU" dirty="0" err="1" smtClean="0"/>
              <a:t>аверше</a:t>
            </a:r>
            <a:r>
              <a:rPr lang="ru-RU" dirty="0" smtClean="0"/>
              <a:t>..ость; оз..рила тень;</a:t>
            </a:r>
          </a:p>
          <a:p>
            <a:pPr>
              <a:buNone/>
            </a:pPr>
            <a:r>
              <a:rPr lang="ru-RU" dirty="0" err="1"/>
              <a:t>п</a:t>
            </a:r>
            <a:r>
              <a:rPr lang="ru-RU" dirty="0" err="1" smtClean="0"/>
              <a:t>редчу</a:t>
            </a:r>
            <a:r>
              <a:rPr lang="ru-RU" dirty="0" smtClean="0"/>
              <a:t>..</a:t>
            </a:r>
            <a:r>
              <a:rPr lang="ru-RU" dirty="0" err="1" smtClean="0"/>
              <a:t>ствие</a:t>
            </a:r>
            <a:r>
              <a:rPr lang="ru-RU" dirty="0" smtClean="0"/>
              <a:t>; </a:t>
            </a:r>
            <a:r>
              <a:rPr lang="ru-RU" dirty="0" err="1" smtClean="0"/>
              <a:t>бе</a:t>
            </a:r>
            <a:r>
              <a:rPr lang="ru-RU" dirty="0" smtClean="0"/>
              <a:t>..</a:t>
            </a:r>
            <a:r>
              <a:rPr lang="ru-RU" dirty="0" err="1" smtClean="0"/>
              <a:t>смертие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cs9998.userapi.com/u6083562/92521327/x_e01f30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85762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lacefound.ru/wp-content/uploads/2013/08/pi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2838"/>
            <a:ext cx="9553968" cy="7160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0"/>
            <a:ext cx="3857620" cy="6858000"/>
          </a:xfrm>
        </p:spPr>
        <p:txBody>
          <a:bodyPr/>
          <a:lstStyle/>
          <a:p>
            <a:r>
              <a:rPr lang="ru-RU" i="1" dirty="0" smtClean="0"/>
              <a:t>ПАМЯТНИК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АННЕ</a:t>
            </a:r>
          </a:p>
          <a:p>
            <a:pPr>
              <a:buNone/>
            </a:pPr>
            <a:r>
              <a:rPr lang="ru-RU" i="1" dirty="0" smtClean="0"/>
              <a:t>АНДРЕЕВНЕ</a:t>
            </a:r>
          </a:p>
          <a:p>
            <a:pPr>
              <a:buNone/>
            </a:pPr>
            <a:r>
              <a:rPr lang="ru-RU" i="1" dirty="0" smtClean="0"/>
              <a:t>АХМАТОВАЙ</a:t>
            </a:r>
          </a:p>
          <a:p>
            <a:pPr>
              <a:buNone/>
            </a:pPr>
            <a:r>
              <a:rPr lang="ru-RU" i="1" dirty="0"/>
              <a:t>н</a:t>
            </a:r>
            <a:r>
              <a:rPr lang="ru-RU" i="1" dirty="0" smtClean="0"/>
              <a:t>а набережной </a:t>
            </a:r>
          </a:p>
          <a:p>
            <a:pPr>
              <a:buNone/>
            </a:pPr>
            <a:r>
              <a:rPr lang="ru-RU" i="1" dirty="0" smtClean="0"/>
              <a:t>Робеспьера </a:t>
            </a:r>
          </a:p>
          <a:p>
            <a:pPr>
              <a:buNone/>
            </a:pPr>
            <a:r>
              <a:rPr lang="ru-RU" i="1" dirty="0" smtClean="0"/>
              <a:t>В Санкт-Петербурге</a:t>
            </a:r>
          </a:p>
          <a:p>
            <a:pPr>
              <a:buNone/>
            </a:pPr>
            <a:r>
              <a:rPr lang="ru-RU" i="1" dirty="0" smtClean="0"/>
              <a:t>(открыт 19 декабря</a:t>
            </a:r>
          </a:p>
          <a:p>
            <a:pPr>
              <a:buNone/>
            </a:pPr>
            <a:r>
              <a:rPr lang="ru-RU" i="1" dirty="0" smtClean="0"/>
              <a:t>2006 года)</a:t>
            </a:r>
          </a:p>
          <a:p>
            <a:endParaRPr lang="ru-RU" i="1" dirty="0"/>
          </a:p>
        </p:txBody>
      </p:sp>
      <p:pic>
        <p:nvPicPr>
          <p:cNvPr id="1026" name="Picture 2" descr="http://eisk-school.overta.ru/upload/Image/A_Ahmatova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50"/>
            <a:ext cx="5286412" cy="704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255</Words>
  <PresentationFormat>Экран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город мой неуловимый, Зачем над бездной ты возник?..              А.Блок               </vt:lpstr>
      <vt:lpstr>Слайд 2</vt:lpstr>
      <vt:lpstr>Слайд 3</vt:lpstr>
      <vt:lpstr>Слайд 4</vt:lpstr>
      <vt:lpstr>Петербург Анны Ахматовой</vt:lpstr>
      <vt:lpstr>Слайд 6</vt:lpstr>
      <vt:lpstr>Словарный диктант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Катерина</cp:lastModifiedBy>
  <cp:revision>20</cp:revision>
  <dcterms:modified xsi:type="dcterms:W3CDTF">2014-02-21T22:48:48Z</dcterms:modified>
</cp:coreProperties>
</file>