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96613A"/>
    <a:srgbClr val="6D4A35"/>
    <a:srgbClr val="EFC495"/>
    <a:srgbClr val="FFE0C1"/>
    <a:srgbClr val="FFCC99"/>
    <a:srgbClr val="FFFF99"/>
    <a:srgbClr val="FF9933"/>
    <a:srgbClr val="9F8AB8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3168352"/>
          </a:xfrm>
        </p:spPr>
        <p:txBody>
          <a:bodyPr>
            <a:normAutofit/>
          </a:bodyPr>
          <a:lstStyle>
            <a:lvl1pPr>
              <a:defRPr sz="60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056784" cy="13681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23528" y="332656"/>
            <a:ext cx="8496944" cy="629451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43868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0668" y="1047428"/>
            <a:ext cx="8479804" cy="5477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1052736"/>
            <a:ext cx="748883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 userDrawn="1"/>
        </p:nvSpPr>
        <p:spPr>
          <a:xfrm>
            <a:off x="179512" y="6418039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5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stral" pitchFamily="66" charset="0"/>
                <a:ea typeface="+mn-ea"/>
                <a:cs typeface="+mn-cs"/>
              </a:rPr>
              <a:t>–</a:t>
            </a:r>
            <a:r>
              <a:rPr lang="ru-RU" sz="2400" b="1" kern="1200" cap="none" spc="5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>
            <a:noFill/>
          </a:ln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dirty="0"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Заголовок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16</cp:revision>
  <dcterms:created xsi:type="dcterms:W3CDTF">2014-08-14T12:42:04Z</dcterms:created>
  <dcterms:modified xsi:type="dcterms:W3CDTF">2014-10-03T05:46:21Z</dcterms:modified>
</cp:coreProperties>
</file>