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5F44"/>
    <a:srgbClr val="96613A"/>
    <a:srgbClr val="6D4A35"/>
    <a:srgbClr val="EFC495"/>
    <a:srgbClr val="FFE0C1"/>
    <a:srgbClr val="FFCC99"/>
    <a:srgbClr val="FFFF99"/>
    <a:srgbClr val="FF9933"/>
    <a:srgbClr val="9F8AB8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344816" cy="3168352"/>
          </a:xfrm>
        </p:spPr>
        <p:txBody>
          <a:bodyPr>
            <a:normAutofit/>
          </a:bodyPr>
          <a:lstStyle>
            <a:lvl1pPr>
              <a:defRPr sz="6000" b="1" cap="none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7056784" cy="13681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23528" y="332656"/>
            <a:ext cx="8496944" cy="629451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43868"/>
            <a:ext cx="68407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0668" y="1047428"/>
            <a:ext cx="8479804" cy="5477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-18864" y="6396335"/>
            <a:ext cx="392392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kern="12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istral" pitchFamily="66" charset="0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1052736"/>
            <a:ext cx="7488832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>
            <a:noFill/>
          </a:ln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презентации</a:t>
            </a:r>
            <a:endParaRPr lang="ru-RU" dirty="0"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Заголовок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14</cp:revision>
  <dcterms:created xsi:type="dcterms:W3CDTF">2014-08-14T12:42:04Z</dcterms:created>
  <dcterms:modified xsi:type="dcterms:W3CDTF">2014-08-21T05:51:22Z</dcterms:modified>
</cp:coreProperties>
</file>