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6D4A35"/>
    <a:srgbClr val="EFC495"/>
    <a:srgbClr val="8C5F44"/>
    <a:srgbClr val="FFE0C1"/>
    <a:srgbClr val="FFCC99"/>
    <a:srgbClr val="FFFF99"/>
    <a:srgbClr val="96613A"/>
    <a:srgbClr val="FF9933"/>
    <a:srgbClr val="9F8A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мка 6"/>
          <p:cNvSpPr/>
          <p:nvPr userDrawn="1"/>
        </p:nvSpPr>
        <p:spPr>
          <a:xfrm>
            <a:off x="251520" y="260648"/>
            <a:ext cx="8568952" cy="6329337"/>
          </a:xfrm>
          <a:prstGeom prst="frame">
            <a:avLst>
              <a:gd name="adj1" fmla="val 3069"/>
            </a:avLst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2700000" scaled="1"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6" name="Picture 2" descr="D:\Рабоч папка\в 08 2014\Рисунок1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48" y="3552924"/>
            <a:ext cx="3031774" cy="3016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0348"/>
            <a:ext cx="8136904" cy="3244676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>
              <a:defRPr sz="6000" b="1" cap="all" spc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98822" y="3645024"/>
            <a:ext cx="5305626" cy="2736304"/>
          </a:xfrm>
        </p:spPr>
        <p:txBody>
          <a:bodyPr>
            <a:normAutofit/>
          </a:bodyPr>
          <a:lstStyle>
            <a:lvl1pPr marL="0" indent="0" algn="ctr">
              <a:buNone/>
              <a:defRPr sz="4000" b="1" cap="none" spc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овина рамки 9"/>
          <p:cNvSpPr/>
          <p:nvPr userDrawn="1"/>
        </p:nvSpPr>
        <p:spPr>
          <a:xfrm rot="10800000">
            <a:off x="403920" y="341040"/>
            <a:ext cx="8424936" cy="6207695"/>
          </a:xfrm>
          <a:prstGeom prst="halfFrame">
            <a:avLst>
              <a:gd name="adj1" fmla="val 2983"/>
              <a:gd name="adj2" fmla="val 3187"/>
            </a:avLst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27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оловина рамки 6"/>
          <p:cNvSpPr/>
          <p:nvPr userDrawn="1"/>
        </p:nvSpPr>
        <p:spPr>
          <a:xfrm>
            <a:off x="251520" y="188640"/>
            <a:ext cx="8424936" cy="6207695"/>
          </a:xfrm>
          <a:prstGeom prst="halfFrame">
            <a:avLst>
              <a:gd name="adj1" fmla="val 2983"/>
              <a:gd name="adj2" fmla="val 3187"/>
            </a:avLst>
          </a:prstGeom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2700000" scaled="1"/>
            <a:tileRect/>
          </a:gra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684" y="400385"/>
            <a:ext cx="684076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212640"/>
            <a:ext cx="8136904" cy="5096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2" descr="D:\Рабоч папка\в 08 2014\Рисунок1.jpg"/>
          <p:cNvPicPr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88640"/>
            <a:ext cx="1807638" cy="1798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 userDrawn="1"/>
        </p:nvSpPr>
        <p:spPr>
          <a:xfrm>
            <a:off x="179512" y="6418039"/>
            <a:ext cx="896448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1200" cap="none" spc="0" dirty="0" smtClean="0">
                <a:ln w="50800"/>
                <a:solidFill>
                  <a:srgbClr val="CC0099"/>
                </a:solidFill>
                <a:effectLst/>
                <a:latin typeface="Mistral" pitchFamily="66" charset="0"/>
                <a:ea typeface="+mn-ea"/>
                <a:cs typeface="+mn-cs"/>
              </a:rPr>
              <a:t>Е.В.Акчурина</a:t>
            </a:r>
            <a:r>
              <a:rPr lang="ru-RU" sz="2400" b="1" kern="1200" cap="none" spc="0" baseline="0" dirty="0" smtClean="0">
                <a:ln w="50800"/>
                <a:solidFill>
                  <a:srgbClr val="CC0099"/>
                </a:solidFill>
                <a:effectLst/>
                <a:latin typeface="Mistral" pitchFamily="66" charset="0"/>
                <a:ea typeface="+mn-ea"/>
                <a:cs typeface="+mn-cs"/>
              </a:rPr>
              <a:t> </a:t>
            </a:r>
            <a:r>
              <a:rPr lang="ru-RU" sz="2400" b="1" kern="1200" cap="none" spc="0" dirty="0" smtClean="0">
                <a:ln w="50800"/>
                <a:solidFill>
                  <a:srgbClr val="CC0099"/>
                </a:solidFill>
                <a:effectLst/>
                <a:latin typeface="Mistral" pitchFamily="66" charset="0"/>
                <a:ea typeface="+mn-ea"/>
                <a:cs typeface="+mn-cs"/>
              </a:rPr>
              <a:t>–</a:t>
            </a:r>
            <a:r>
              <a:rPr lang="ru-RU" sz="2400" b="1" kern="1200" cap="none" spc="0" baseline="0" dirty="0" smtClean="0">
                <a:ln w="50800"/>
                <a:solidFill>
                  <a:srgbClr val="CC0099"/>
                </a:solidFill>
                <a:effectLst/>
                <a:latin typeface="Mistral" pitchFamily="66" charset="0"/>
                <a:ea typeface="+mn-ea"/>
                <a:cs typeface="+mn-cs"/>
              </a:rPr>
              <a:t> </a:t>
            </a:r>
            <a:r>
              <a:rPr lang="ru-RU" sz="2400" b="1" kern="1200" cap="none" spc="0" dirty="0" smtClean="0">
                <a:ln w="50800"/>
                <a:solidFill>
                  <a:srgbClr val="CC0099"/>
                </a:solidFill>
                <a:effectLst/>
                <a:latin typeface="Mistral" pitchFamily="66" charset="0"/>
                <a:ea typeface="+mn-ea"/>
                <a:cs typeface="+mn-cs"/>
              </a:rPr>
              <a:t>М.Н.Бурмистрова</a:t>
            </a:r>
            <a:endParaRPr lang="ru-RU" sz="2400" b="1" kern="1200" cap="none" spc="0" dirty="0">
              <a:ln w="50800"/>
              <a:solidFill>
                <a:srgbClr val="CC0099"/>
              </a:solidFill>
              <a:effectLst/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all" spc="0">
          <a:ln/>
          <a:solidFill>
            <a:srgbClr val="FF0000"/>
          </a:solidFill>
          <a:effectLst>
            <a:outerShdw blurRad="19685" dist="12700" dir="5400000" algn="tl" rotWithShape="0">
              <a:schemeClr val="accent1">
                <a:satMod val="130000"/>
                <a:alpha val="60000"/>
              </a:schemeClr>
            </a:outerShdw>
            <a:reflection blurRad="10000" stA="55000" endPos="48000" dist="500" dir="5400000" sy="-100000" algn="bl" rotWithShape="0"/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rgbClr val="0070C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Заголовок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17</cp:revision>
  <dcterms:created xsi:type="dcterms:W3CDTF">2014-08-14T12:42:04Z</dcterms:created>
  <dcterms:modified xsi:type="dcterms:W3CDTF">2014-10-03T05:52:48Z</dcterms:modified>
</cp:coreProperties>
</file>