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4A35"/>
    <a:srgbClr val="DCB25E"/>
    <a:srgbClr val="8C5F44"/>
    <a:srgbClr val="EFC495"/>
    <a:srgbClr val="FFE0C1"/>
    <a:srgbClr val="FFCC99"/>
    <a:srgbClr val="FFFF99"/>
    <a:srgbClr val="96613A"/>
    <a:srgbClr val="FF9933"/>
    <a:srgbClr val="9F8A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D:\Рабоч папка\в 08 2014\мб\ист\landofart.ru-36ee77e1d3d0-560x829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2" t="1944" r="2191"/>
          <a:stretch/>
        </p:blipFill>
        <p:spPr bwMode="auto">
          <a:xfrm rot="5400000">
            <a:off x="3473879" y="2330879"/>
            <a:ext cx="2196244" cy="6696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D:\Рабоч папка\в 08 2014\мб\ист\landofart.ru-36ee77e1d3d0-560x829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2" t="1944" r="2191"/>
          <a:stretch/>
        </p:blipFill>
        <p:spPr bwMode="auto">
          <a:xfrm rot="16200000">
            <a:off x="2375758" y="-2007604"/>
            <a:ext cx="4392488" cy="878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836712"/>
            <a:ext cx="7344816" cy="3168352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>
              <a:defRPr sz="6000" b="1" cap="none" spc="0">
                <a:ln w="50800"/>
                <a:solidFill>
                  <a:srgbClr val="6D4A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5013176"/>
            <a:ext cx="5400600" cy="1656184"/>
          </a:xfrm>
        </p:spPr>
        <p:txBody>
          <a:bodyPr>
            <a:normAutofit/>
          </a:bodyPr>
          <a:lstStyle>
            <a:lvl1pPr marL="0" indent="0" algn="ctr">
              <a:buNone/>
              <a:defRPr sz="4000" b="1" cap="none" spc="0">
                <a:ln>
                  <a:noFill/>
                </a:ln>
                <a:solidFill>
                  <a:srgbClr val="9661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6613A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D:\Рабоч папка\в 08 2014\мб\ист\landofart.ru-36ee77e1d3d0-560x829.png"/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2" t="1944" r="2191"/>
          <a:stretch/>
        </p:blipFill>
        <p:spPr bwMode="auto">
          <a:xfrm rot="16200000">
            <a:off x="1843907" y="-395633"/>
            <a:ext cx="5604271" cy="8645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D:\Рабоч папка\в 08 2014\мб\ист\landofart.ru-36ee77e1d3d0-560x829.png"/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2" t="1944" r="2191"/>
          <a:stretch/>
        </p:blipFill>
        <p:spPr bwMode="auto">
          <a:xfrm rot="5400000">
            <a:off x="4033975" y="-3305783"/>
            <a:ext cx="1008114" cy="7852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684076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87624" y="1628800"/>
            <a:ext cx="6912768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107504" y="6418039"/>
            <a:ext cx="9036496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kern="1200" cap="none" spc="0" dirty="0" smtClean="0">
                <a:ln w="50800"/>
                <a:solidFill>
                  <a:srgbClr val="6D4A35"/>
                </a:solidFill>
                <a:effectLst/>
                <a:latin typeface="Mistral" pitchFamily="66" charset="0"/>
                <a:ea typeface="+mn-ea"/>
                <a:cs typeface="+mn-cs"/>
              </a:rPr>
              <a:t>Е.В.Акчурина</a:t>
            </a:r>
            <a:r>
              <a:rPr lang="ru-RU" sz="2400" b="1" kern="1200" cap="none" spc="0" baseline="0" dirty="0" smtClean="0">
                <a:ln w="50800"/>
                <a:solidFill>
                  <a:srgbClr val="6D4A35"/>
                </a:solidFill>
                <a:effectLst/>
                <a:latin typeface="Mistral" pitchFamily="66" charset="0"/>
                <a:ea typeface="+mn-ea"/>
                <a:cs typeface="+mn-cs"/>
              </a:rPr>
              <a:t> </a:t>
            </a:r>
            <a:r>
              <a:rPr lang="ru-RU" sz="2400" b="1" kern="1200" cap="none" spc="0" dirty="0" smtClean="0">
                <a:ln w="50800"/>
                <a:solidFill>
                  <a:srgbClr val="6D4A35"/>
                </a:solidFill>
                <a:effectLst/>
                <a:latin typeface="Mistral" pitchFamily="66" charset="0"/>
                <a:ea typeface="+mn-ea"/>
                <a:cs typeface="+mn-cs"/>
              </a:rPr>
              <a:t>–</a:t>
            </a:r>
            <a:r>
              <a:rPr lang="ru-RU" sz="2400" b="1" kern="1200" cap="none" spc="0" baseline="0" dirty="0" smtClean="0">
                <a:ln w="50800"/>
                <a:solidFill>
                  <a:srgbClr val="6D4A35"/>
                </a:solidFill>
                <a:effectLst/>
                <a:latin typeface="Mistral" pitchFamily="66" charset="0"/>
                <a:ea typeface="+mn-ea"/>
                <a:cs typeface="+mn-cs"/>
              </a:rPr>
              <a:t> </a:t>
            </a:r>
            <a:r>
              <a:rPr lang="ru-RU" sz="2400" b="1" kern="1200" cap="none" spc="0" dirty="0" smtClean="0">
                <a:ln w="50800"/>
                <a:solidFill>
                  <a:srgbClr val="6D4A35"/>
                </a:solidFill>
                <a:effectLst/>
                <a:latin typeface="Mistral" pitchFamily="66" charset="0"/>
                <a:ea typeface="+mn-ea"/>
                <a:cs typeface="+mn-cs"/>
              </a:rPr>
              <a:t>М.Н.Бурмистрова</a:t>
            </a:r>
            <a:endParaRPr lang="ru-RU" sz="2400" b="1" kern="1200" cap="none" spc="0" dirty="0">
              <a:ln w="50800"/>
              <a:solidFill>
                <a:srgbClr val="6D4A35"/>
              </a:solidFill>
              <a:effectLst/>
              <a:latin typeface="Mistral" pitchFamily="66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50800"/>
          <a:solidFill>
            <a:srgbClr val="96613A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j-ea"/>
          <a:cs typeface="Courier New" pitchFamily="49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q"/>
        <a:defRPr sz="3200" kern="1200">
          <a:solidFill>
            <a:srgbClr val="6D4A35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q"/>
        <a:defRPr sz="2800" kern="1200">
          <a:solidFill>
            <a:srgbClr val="6D4A35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400" kern="1200">
          <a:solidFill>
            <a:srgbClr val="6D4A35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kern="1200">
          <a:solidFill>
            <a:srgbClr val="6D4A35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kern="1200">
          <a:solidFill>
            <a:srgbClr val="6D4A35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476672"/>
            <a:ext cx="7344816" cy="3528392"/>
          </a:xfrm>
        </p:spPr>
        <p:txBody>
          <a:bodyPr/>
          <a:lstStyle/>
          <a:p>
            <a:r>
              <a:rPr lang="ru-RU" b="0" dirty="0" smtClean="0"/>
              <a:t>Название презентации</a:t>
            </a:r>
            <a:endParaRPr lang="ru-RU" b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9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0" dirty="0" smtClean="0"/>
              <a:t>Заголовок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27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6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Название презентации</vt:lpstr>
      <vt:lpstr>Заголовок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15</cp:revision>
  <dcterms:created xsi:type="dcterms:W3CDTF">2014-08-14T12:42:04Z</dcterms:created>
  <dcterms:modified xsi:type="dcterms:W3CDTF">2014-10-03T05:52:15Z</dcterms:modified>
</cp:coreProperties>
</file>