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4A35"/>
    <a:srgbClr val="EFC495"/>
    <a:srgbClr val="8C5F44"/>
    <a:srgbClr val="FFE0C1"/>
    <a:srgbClr val="FFCC99"/>
    <a:srgbClr val="FFFF99"/>
    <a:srgbClr val="96613A"/>
    <a:srgbClr val="FF9933"/>
    <a:srgbClr val="9F8AB8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Рабоч папка\в 08 2014\мб\ист\landofart.ru-36ee77e1d3d0-560x829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" t="1944" r="2191"/>
          <a:stretch/>
        </p:blipFill>
        <p:spPr bwMode="auto">
          <a:xfrm rot="16200000">
            <a:off x="1143004" y="-1143001"/>
            <a:ext cx="685800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344816" cy="316835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rgbClr val="6D4A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7056784" cy="13681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966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Рабоч папка\в 08 2014\мб\ист\landofart.ru-36ee77e1d3d0-560x829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" t="1944" r="2191"/>
          <a:stretch/>
        </p:blipFill>
        <p:spPr bwMode="auto">
          <a:xfrm rot="16200000">
            <a:off x="1143004" y="-1143001"/>
            <a:ext cx="685800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8407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412776"/>
            <a:ext cx="7128792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-18864" y="6396335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kern="1200" cap="none" spc="0" dirty="0" smtClean="0">
                <a:ln w="50800"/>
                <a:solidFill>
                  <a:srgbClr val="6D4A35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rgbClr val="6D4A35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rgbClr val="96613A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Название презентации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12</cp:revision>
  <dcterms:created xsi:type="dcterms:W3CDTF">2014-08-14T12:42:04Z</dcterms:created>
  <dcterms:modified xsi:type="dcterms:W3CDTF">2014-08-20T06:07:03Z</dcterms:modified>
</cp:coreProperties>
</file>