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4A35"/>
    <a:srgbClr val="EFC495"/>
    <a:srgbClr val="8C5F44"/>
    <a:srgbClr val="FFE0C1"/>
    <a:srgbClr val="FFCC99"/>
    <a:srgbClr val="FFFF99"/>
    <a:srgbClr val="96613A"/>
    <a:srgbClr val="FF9933"/>
    <a:srgbClr val="9F8AB8"/>
    <a:srgbClr val="6B2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Рабоч папка\в 08 2014\мб\ист\landofart.ru-36ee77e1d3d0-560x829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" t="1944" r="2191"/>
          <a:stretch/>
        </p:blipFill>
        <p:spPr bwMode="auto">
          <a:xfrm rot="16200000">
            <a:off x="1143004" y="-1143001"/>
            <a:ext cx="685800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344816" cy="3168352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>
              <a:defRPr sz="6000" b="1" cap="none" spc="0">
                <a:ln w="50800"/>
                <a:solidFill>
                  <a:srgbClr val="6D4A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7056784" cy="1368152"/>
          </a:xfrm>
        </p:spPr>
        <p:txBody>
          <a:bodyPr>
            <a:normAutofit/>
          </a:bodyPr>
          <a:lstStyle>
            <a:lvl1pPr marL="0" indent="0" algn="ctr">
              <a:buNone/>
              <a:defRPr sz="4000" b="1" cap="none" spc="0">
                <a:ln>
                  <a:noFill/>
                </a:ln>
                <a:solidFill>
                  <a:srgbClr val="96613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D:\Рабоч папка\в 08 2014\мб\ист\landofart.ru-36ee77e1d3d0-560x829.png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" t="1944" r="2191"/>
          <a:stretch/>
        </p:blipFill>
        <p:spPr bwMode="auto">
          <a:xfrm rot="16200000">
            <a:off x="1143004" y="-1143001"/>
            <a:ext cx="6858000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68407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412776"/>
            <a:ext cx="7128792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-18864" y="6396335"/>
            <a:ext cx="392392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kern="1200" cap="none" spc="0" dirty="0" smtClean="0">
                <a:ln w="50800"/>
                <a:solidFill>
                  <a:srgbClr val="6D4A35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 – Е.В.Акчурина</a:t>
            </a:r>
            <a:endParaRPr lang="ru-RU" sz="2400" b="1" kern="1200" cap="none" spc="0" dirty="0">
              <a:ln w="50800"/>
              <a:solidFill>
                <a:srgbClr val="6D4A35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50800"/>
          <a:solidFill>
            <a:srgbClr val="96613A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3200" kern="1200">
          <a:solidFill>
            <a:srgbClr val="6D4A3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q"/>
        <a:defRPr sz="2800" kern="1200">
          <a:solidFill>
            <a:srgbClr val="6D4A3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400" kern="1200">
          <a:solidFill>
            <a:srgbClr val="6D4A3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rgbClr val="6D4A3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q"/>
        <a:defRPr sz="2000" kern="1200">
          <a:solidFill>
            <a:srgbClr val="6D4A35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smtClean="0"/>
              <a:t>Название презентации</a:t>
            </a:r>
            <a:endParaRPr lang="ru-RU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Заголовок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12</cp:revision>
  <dcterms:created xsi:type="dcterms:W3CDTF">2014-08-14T12:42:04Z</dcterms:created>
  <dcterms:modified xsi:type="dcterms:W3CDTF">2014-08-20T06:07:03Z</dcterms:modified>
</cp:coreProperties>
</file>