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8800" dirty="0" smtClean="0"/>
              <a:t>Сыйфат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tt-RU" sz="8000" dirty="0" smtClean="0"/>
              <a:t>( Имя прилагател</a:t>
            </a:r>
            <a:r>
              <a:rPr lang="ru-RU" sz="8000" dirty="0" err="1" smtClean="0"/>
              <a:t>ьное</a:t>
            </a:r>
            <a:r>
              <a:rPr lang="ru-RU" sz="8000" dirty="0" smtClean="0"/>
              <a:t>)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800" b="1" dirty="0" smtClean="0"/>
              <a:t>Обозначает признак предмета, его качество или отношение к нему. Отвечает на вопрос </a:t>
            </a:r>
            <a:r>
              <a:rPr lang="ru-RU" sz="4800" b="1" i="1" dirty="0" err="1" smtClean="0"/>
              <a:t>нинди</a:t>
            </a:r>
            <a:r>
              <a:rPr lang="ru-RU" sz="4800" b="1" i="1" dirty="0" smtClean="0"/>
              <a:t>? (какой?). </a:t>
            </a:r>
            <a:r>
              <a:rPr lang="ru-RU" sz="4800" b="1" dirty="0" smtClean="0"/>
              <a:t>Имена прилагательные делятся на 2 группы:</a:t>
            </a:r>
            <a:endParaRPr lang="ru-RU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1</a:t>
            </a:r>
            <a:r>
              <a:rPr lang="ru-RU" sz="4800" b="1" dirty="0" smtClean="0"/>
              <a:t>) </a:t>
            </a:r>
            <a:r>
              <a:rPr lang="ru-RU" sz="4800" b="1" i="1" dirty="0" smtClean="0"/>
              <a:t>Качественные </a:t>
            </a:r>
            <a:r>
              <a:rPr lang="ru-RU" sz="4800" b="1" dirty="0" smtClean="0"/>
              <a:t>(</a:t>
            </a:r>
            <a:r>
              <a:rPr lang="ru-RU" sz="4800" b="1" dirty="0" err="1" smtClean="0"/>
              <a:t>асыл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сыйфатлар</a:t>
            </a:r>
            <a:r>
              <a:rPr lang="ru-RU" sz="4800" b="1" dirty="0" smtClean="0"/>
              <a:t>);</a:t>
            </a:r>
            <a:endParaRPr lang="ru-RU" sz="4800" b="1" dirty="0" smtClean="0"/>
          </a:p>
          <a:p>
            <a:r>
              <a:rPr lang="ru-RU" sz="4800" b="1" dirty="0" smtClean="0"/>
              <a:t>2</a:t>
            </a:r>
            <a:r>
              <a:rPr lang="ru-RU" sz="4800" b="1" dirty="0" smtClean="0"/>
              <a:t>) </a:t>
            </a:r>
            <a:r>
              <a:rPr lang="ru-RU" sz="4800" b="1" i="1" dirty="0" smtClean="0"/>
              <a:t>Относительные (</a:t>
            </a:r>
            <a:r>
              <a:rPr lang="tt-RU" sz="4800" b="1" i="1" smtClean="0"/>
              <a:t>нисби сыйфатлар).</a:t>
            </a:r>
            <a:endParaRPr lang="ru-RU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46</Words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Сыйфат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Сыйфат</dc:title>
  <dc:creator>1</dc:creator>
  <cp:lastModifiedBy>1</cp:lastModifiedBy>
  <cp:revision>2</cp:revision>
  <dcterms:created xsi:type="dcterms:W3CDTF">2012-07-06T12:14:27Z</dcterms:created>
  <dcterms:modified xsi:type="dcterms:W3CDTF">2012-07-10T08:22:18Z</dcterms:modified>
</cp:coreProperties>
</file>