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D4A35"/>
    <a:srgbClr val="EFC495"/>
    <a:srgbClr val="8C5F44"/>
    <a:srgbClr val="FFE0C1"/>
    <a:srgbClr val="FFCC99"/>
    <a:srgbClr val="FFFF99"/>
    <a:srgbClr val="96613A"/>
    <a:srgbClr val="FF9933"/>
    <a:srgbClr val="9F8A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251520" y="188640"/>
            <a:ext cx="8640960" cy="64385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0620" y="222201"/>
            <a:ext cx="8621860" cy="3278807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501007"/>
            <a:ext cx="5256584" cy="3126159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D:\Рабоч папка\мб\пед\uchi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136" y="3400425"/>
            <a:ext cx="37719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251520" y="188640"/>
            <a:ext cx="8640960" cy="64385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9852"/>
            <a:ext cx="8640960" cy="924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20" y="1175655"/>
            <a:ext cx="8609160" cy="5451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-18864" y="6396335"/>
            <a:ext cx="392392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kern="1200" cap="none" spc="0" dirty="0" smtClean="0">
                <a:ln w="50800"/>
                <a:solidFill>
                  <a:srgbClr val="00B0F0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0" dirty="0">
              <a:ln w="50800"/>
              <a:solidFill>
                <a:srgbClr val="00B0F0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  <p:pic>
        <p:nvPicPr>
          <p:cNvPr id="8" name="Picture 2" descr="D:\Рабоч папка\мб\пед\uchit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01176"/>
            <a:ext cx="1899691" cy="174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395536" y="1124744"/>
            <a:ext cx="828092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kern="1200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Заголовок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15</cp:revision>
  <dcterms:created xsi:type="dcterms:W3CDTF">2014-08-14T12:42:04Z</dcterms:created>
  <dcterms:modified xsi:type="dcterms:W3CDTF">2014-08-21T07:59:33Z</dcterms:modified>
</cp:coreProperties>
</file>