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6D4A35"/>
    <a:srgbClr val="EFC495"/>
    <a:srgbClr val="8C5F44"/>
    <a:srgbClr val="FFE0C1"/>
    <a:srgbClr val="FFCC99"/>
    <a:srgbClr val="96613A"/>
    <a:srgbClr val="FF9933"/>
    <a:srgbClr val="9F8AB8"/>
    <a:srgbClr val="6B23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836712"/>
            <a:ext cx="7344816" cy="3168352"/>
          </a:xfrm>
        </p:spPr>
        <p:txBody>
          <a:bodyPr>
            <a:normAutofit/>
          </a:bodyPr>
          <a:lstStyle>
            <a:lvl1pPr>
              <a:defRPr sz="6000" b="1" cap="none" spc="5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653136"/>
            <a:ext cx="7056784" cy="1368152"/>
          </a:xfrm>
        </p:spPr>
        <p:txBody>
          <a:bodyPr>
            <a:normAutofit/>
          </a:bodyPr>
          <a:lstStyle>
            <a:lvl1pPr marL="0" indent="0" algn="ctr">
              <a:buNone/>
              <a:defRPr sz="4000" b="1" cap="none" spc="5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Courier New" pitchFamily="49" charset="0"/>
                <a:cs typeface="Courier New" pitchFamily="49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6613A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нутый угол 6"/>
          <p:cNvSpPr/>
          <p:nvPr userDrawn="1"/>
        </p:nvSpPr>
        <p:spPr>
          <a:xfrm>
            <a:off x="395536" y="332656"/>
            <a:ext cx="8352928" cy="6063679"/>
          </a:xfrm>
          <a:prstGeom prst="foldedCorner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132247"/>
            <a:ext cx="8352928" cy="5264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-18864" y="6396335"/>
            <a:ext cx="392392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kern="1200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Mistral" pitchFamily="66" charset="0"/>
                <a:ea typeface="+mn-ea"/>
                <a:cs typeface="+mn-cs"/>
              </a:rPr>
              <a:t>М.Н.Бурмистрова – Е.В.Акчурина</a:t>
            </a:r>
            <a:endParaRPr lang="ru-RU" sz="2400" b="1" kern="1200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Mistral" pitchFamily="66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gradFill>
            <a:gsLst>
              <a:gs pos="0">
                <a:schemeClr val="accent6">
                  <a:shade val="20000"/>
                  <a:satMod val="200000"/>
                </a:schemeClr>
              </a:gs>
              <a:gs pos="78000">
                <a:schemeClr val="accent6">
                  <a:tint val="90000"/>
                  <a:shade val="89000"/>
                  <a:satMod val="220000"/>
                </a:schemeClr>
              </a:gs>
              <a:gs pos="100000">
                <a:schemeClr val="accent6">
                  <a:tint val="12000"/>
                  <a:satMod val="255000"/>
                </a:schemeClr>
              </a:gs>
            </a:gsLst>
            <a:lin ang="5400000"/>
          </a:gra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Courier New" pitchFamily="49" charset="0"/>
          <a:ea typeface="+mj-ea"/>
          <a:cs typeface="Courier New" pitchFamily="49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3200" kern="1200">
          <a:solidFill>
            <a:schemeClr val="accent6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q"/>
        <a:defRPr sz="2800" kern="1200">
          <a:solidFill>
            <a:schemeClr val="accent6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q"/>
        <a:defRPr sz="2400" kern="1200">
          <a:solidFill>
            <a:schemeClr val="accent6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q"/>
        <a:defRPr sz="2000" kern="1200">
          <a:solidFill>
            <a:schemeClr val="accent6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q"/>
        <a:defRPr sz="2000" kern="1200">
          <a:solidFill>
            <a:schemeClr val="accent6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презентации</a:t>
            </a:r>
            <a:endParaRPr lang="ru-RU" dirty="0"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 презентации</a:t>
            </a:r>
            <a:endParaRPr lang="ru-RU" dirty="0"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</a:rPr>
              <a:t>Заголовок</a:t>
            </a:r>
            <a:endParaRPr lang="ru-RU" dirty="0"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27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6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Название презентации</vt:lpstr>
      <vt:lpstr>Заголовок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SAMSUNG</cp:lastModifiedBy>
  <cp:revision>14</cp:revision>
  <dcterms:created xsi:type="dcterms:W3CDTF">2014-08-14T12:42:04Z</dcterms:created>
  <dcterms:modified xsi:type="dcterms:W3CDTF">2014-08-21T06:10:24Z</dcterms:modified>
</cp:coreProperties>
</file>