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381"/>
    <a:srgbClr val="9F8AB8"/>
    <a:srgbClr val="6D4A35"/>
    <a:srgbClr val="96613A"/>
    <a:srgbClr val="8C5F44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6000" b="1" cap="none" spc="5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356992"/>
            <a:ext cx="496855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395536" y="3284984"/>
            <a:ext cx="3750999" cy="3007403"/>
            <a:chOff x="5217120" y="3717032"/>
            <a:chExt cx="3750999" cy="3007403"/>
          </a:xfrm>
        </p:grpSpPr>
        <p:pic>
          <p:nvPicPr>
            <p:cNvPr id="1028" name="Picture 4" descr="D:\Рабоч папка\мб\пед\10394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216" y="4192364"/>
              <a:ext cx="1670903" cy="2532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D:\Рабоч папка\мб\пед\i mages.jpe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7120" y="3861048"/>
              <a:ext cx="1812032" cy="2706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D:\Рабоч папка\мб\пед\pedagogi_064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6440" y="3717032"/>
              <a:ext cx="1701552" cy="2532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4">
                <a:lumMod val="40000"/>
                <a:lumOff val="60000"/>
              </a:schemeClr>
            </a:gs>
            <a:gs pos="53000">
              <a:schemeClr val="accent4">
                <a:lumMod val="60000"/>
                <a:lumOff val="40000"/>
              </a:schemeClr>
            </a:gs>
            <a:gs pos="95000">
              <a:schemeClr val="accent4">
                <a:lumMod val="40000"/>
                <a:lumOff val="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нутый угол 7"/>
          <p:cNvSpPr/>
          <p:nvPr userDrawn="1"/>
        </p:nvSpPr>
        <p:spPr>
          <a:xfrm rot="10800000">
            <a:off x="251520" y="260648"/>
            <a:ext cx="8640960" cy="6408712"/>
          </a:xfrm>
          <a:prstGeom prst="foldedCorner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7596336" y="5661248"/>
            <a:ext cx="1371783" cy="1063187"/>
            <a:chOff x="5217120" y="3717032"/>
            <a:chExt cx="3750999" cy="3007403"/>
          </a:xfrm>
        </p:grpSpPr>
        <p:pic>
          <p:nvPicPr>
            <p:cNvPr id="12" name="Picture 4" descr="D:\Рабоч папка\мб\пед\10394.jp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216" y="4192364"/>
              <a:ext cx="1670903" cy="2532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D:\Рабоч папка\мб\пед\i mages.jpeg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7120" y="3861048"/>
              <a:ext cx="1812032" cy="2706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" descr="D:\Рабоч папка\мб\пед\pedagogi_064.jpg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6440" y="3717032"/>
              <a:ext cx="1701552" cy="2532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Прямоугольник 15"/>
          <p:cNvSpPr/>
          <p:nvPr userDrawn="1"/>
        </p:nvSpPr>
        <p:spPr>
          <a:xfrm>
            <a:off x="107504" y="6431979"/>
            <a:ext cx="903649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kern="1200" cap="none" spc="0" dirty="0" smtClean="0">
                <a:ln w="50800"/>
                <a:solidFill>
                  <a:srgbClr val="6B2381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 –</a:t>
            </a:r>
            <a:r>
              <a:rPr lang="ru-RU" sz="2400" b="1" kern="1200" cap="none" spc="0" baseline="0" dirty="0" smtClean="0">
                <a:ln w="50800"/>
                <a:solidFill>
                  <a:srgbClr val="6B2381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6B2381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6B2381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50">
          <a:ln w="11430"/>
          <a:solidFill>
            <a:srgbClr val="7030A0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12</cp:revision>
  <dcterms:created xsi:type="dcterms:W3CDTF">2014-08-14T12:42:04Z</dcterms:created>
  <dcterms:modified xsi:type="dcterms:W3CDTF">2014-10-11T09:08:40Z</dcterms:modified>
</cp:coreProperties>
</file>