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381"/>
    <a:srgbClr val="9F8AB8"/>
    <a:srgbClr val="6D4A35"/>
    <a:srgbClr val="96613A"/>
    <a:srgbClr val="8C5F44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  <a:prstGeom prst="round2DiagRect">
            <a:avLst/>
          </a:prstGeom>
          <a:ln w="38100">
            <a:solidFill>
              <a:srgbClr val="6B2381"/>
            </a:solidFill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6000" b="1" cap="none" spc="5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4283968" y="3356992"/>
            <a:ext cx="4464495" cy="3168352"/>
          </a:xfrm>
          <a:prstGeom prst="round2DiagRect">
            <a:avLst/>
          </a:prstGeom>
          <a:ln w="38100" cmpd="sng">
            <a:solidFill>
              <a:srgbClr val="6B2381"/>
            </a:solidFill>
            <a:prstDash val="sysDot"/>
          </a:ln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395536" y="3284984"/>
            <a:ext cx="3750999" cy="3007403"/>
            <a:chOff x="5217120" y="3717032"/>
            <a:chExt cx="3750999" cy="3007403"/>
          </a:xfrm>
        </p:grpSpPr>
        <p:pic>
          <p:nvPicPr>
            <p:cNvPr id="1028" name="Picture 4" descr="D:\Рабоч папка\мб\пед\10394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216" y="4192364"/>
              <a:ext cx="1670903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D:\Рабоч папка\мб\пед\i mages.jpe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7120" y="3861048"/>
              <a:ext cx="1812032" cy="2706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Рабоч папка\мб\пед\pedagogi_064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6440" y="3717032"/>
              <a:ext cx="1701552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251520" y="260648"/>
            <a:ext cx="8640960" cy="6233547"/>
          </a:xfrm>
          <a:prstGeom prst="round2DiagRect">
            <a:avLst/>
          </a:prstGeom>
          <a:solidFill>
            <a:schemeClr val="bg1"/>
          </a:solidFill>
          <a:ln w="38100">
            <a:solidFill>
              <a:srgbClr val="6B238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7572228" y="5656599"/>
            <a:ext cx="1371783" cy="1063187"/>
            <a:chOff x="5217120" y="3717032"/>
            <a:chExt cx="3750999" cy="3007403"/>
          </a:xfrm>
        </p:grpSpPr>
        <p:pic>
          <p:nvPicPr>
            <p:cNvPr id="12" name="Picture 4" descr="D:\Рабоч папка\мб\пед\10394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216" y="4192364"/>
              <a:ext cx="1670903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Рабоч папка\мб\пед\i mages.jpe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7120" y="3861048"/>
              <a:ext cx="1812032" cy="2706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D:\Рабоч папка\мб\пед\pedagogi_064.jpg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6440" y="3717032"/>
              <a:ext cx="1701552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Прямоугольник 14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rgbClr val="6B2381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6B2381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50">
          <a:ln w="11430"/>
          <a:solidFill>
            <a:srgbClr val="7030A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7030A0"/>
                </a:solidFill>
              </a:rPr>
              <a:t>Заголовок</a:t>
            </a:r>
            <a:endParaRPr lang="ru-RU" b="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12</cp:revision>
  <dcterms:created xsi:type="dcterms:W3CDTF">2014-08-14T12:42:04Z</dcterms:created>
  <dcterms:modified xsi:type="dcterms:W3CDTF">2014-08-19T18:07:17Z</dcterms:modified>
</cp:coreProperties>
</file>