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2F2D"/>
    <a:srgbClr val="D4D39D"/>
    <a:srgbClr val="E2E1BC"/>
    <a:srgbClr val="CCFF99"/>
    <a:srgbClr val="BFBD6D"/>
    <a:srgbClr val="8C5F44"/>
    <a:srgbClr val="96613A"/>
    <a:srgbClr val="C49172"/>
    <a:srgbClr val="532E23"/>
    <a:srgbClr val="6D4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:\Рабоч папка\мб\укр\20e4077937a9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31639" y="-963488"/>
            <a:ext cx="6480722" cy="878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80920" cy="3024337"/>
          </a:xfrm>
        </p:spPr>
        <p:txBody>
          <a:bodyPr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>
            <a:lvl1pPr>
              <a:defRPr sz="6000" b="0" cap="none" spc="0">
                <a:ln w="5080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429000"/>
            <a:ext cx="8352928" cy="3096343"/>
          </a:xfrm>
        </p:spPr>
        <p:txBody>
          <a:bodyPr>
            <a:normAutofit/>
          </a:bodyPr>
          <a:lstStyle>
            <a:lvl1pPr marL="0" indent="0" algn="ctr">
              <a:buNone/>
              <a:defRPr sz="4000" b="0" cap="none" spc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6613A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D3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абоч папка\мб\укр\20e4077937a9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31639" y="-963488"/>
            <a:ext cx="6480722" cy="878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928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8352928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23528" y="6438527"/>
            <a:ext cx="8820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kern="1200" dirty="0" smtClean="0">
                <a:solidFill>
                  <a:srgbClr val="532E23"/>
                </a:solidFill>
                <a:effectLst/>
                <a:latin typeface="Mistral" pitchFamily="66" charset="0"/>
                <a:ea typeface="+mn-ea"/>
                <a:cs typeface="+mn-cs"/>
              </a:rPr>
              <a:t>Е.В.Акчурина</a:t>
            </a:r>
            <a:r>
              <a:rPr lang="ru-RU" sz="2400" kern="1200" baseline="0" dirty="0" smtClean="0">
                <a:solidFill>
                  <a:srgbClr val="532E23"/>
                </a:solidFill>
                <a:effectLst/>
                <a:latin typeface="Mistral" pitchFamily="66" charset="0"/>
                <a:ea typeface="+mn-ea"/>
                <a:cs typeface="+mn-cs"/>
              </a:rPr>
              <a:t> – </a:t>
            </a:r>
            <a:r>
              <a:rPr lang="ru-RU" sz="2400" kern="1200" dirty="0" smtClean="0">
                <a:solidFill>
                  <a:srgbClr val="532E23"/>
                </a:solidFill>
                <a:effectLst/>
                <a:latin typeface="Mistral" pitchFamily="66" charset="0"/>
                <a:ea typeface="+mn-ea"/>
                <a:cs typeface="+mn-cs"/>
              </a:rPr>
              <a:t>М.Н.Бурмистрова</a:t>
            </a:r>
            <a:endParaRPr lang="ru-RU" sz="2400" kern="1200" dirty="0">
              <a:solidFill>
                <a:srgbClr val="532E23"/>
              </a:solidFill>
              <a:effectLst/>
              <a:latin typeface="Mistral" pitchFamily="66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0" kern="1200" cap="none" spc="0">
          <a:ln w="50800"/>
          <a:solidFill>
            <a:schemeClr val="bg2">
              <a:lumMod val="5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j-ea"/>
          <a:cs typeface="Courier New" pitchFamily="49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v"/>
        <a:defRPr sz="32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v"/>
        <a:defRPr sz="28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4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b="0" kern="1200">
          <a:solidFill>
            <a:schemeClr val="accent2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urier New" pitchFamily="49" charset="0"/>
          <a:ea typeface="+mn-ea"/>
          <a:cs typeface="Courier New" pitchFamily="49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Название презентации</a:t>
            </a:r>
            <a:endParaRPr lang="ru-RU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Автор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Заголовок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27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6</Words>
  <Application>Microsoft Office PowerPoint</Application>
  <PresentationFormat>Экран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Название презентации</vt:lpstr>
      <vt:lpstr>Заголовок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SAMSUNG</dc:creator>
  <cp:lastModifiedBy>SAMSUNG</cp:lastModifiedBy>
  <cp:revision>11</cp:revision>
  <dcterms:created xsi:type="dcterms:W3CDTF">2014-08-14T12:42:04Z</dcterms:created>
  <dcterms:modified xsi:type="dcterms:W3CDTF">2014-10-11T09:13:11Z</dcterms:modified>
</cp:coreProperties>
</file>