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C49172"/>
    <a:srgbClr val="532E23"/>
    <a:srgbClr val="96613A"/>
    <a:srgbClr val="6D4A35"/>
    <a:srgbClr val="9F8AB8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3024337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352928" cy="3096343"/>
          </a:xfrm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438527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kern="120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kern="1200" dirty="0">
              <a:solidFill>
                <a:srgbClr val="532E23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8</cp:revision>
  <dcterms:created xsi:type="dcterms:W3CDTF">2014-08-14T12:42:04Z</dcterms:created>
  <dcterms:modified xsi:type="dcterms:W3CDTF">2014-08-19T11:59:20Z</dcterms:modified>
</cp:coreProperties>
</file>