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5F44"/>
    <a:srgbClr val="C49172"/>
    <a:srgbClr val="532E23"/>
    <a:srgbClr val="96613A"/>
    <a:srgbClr val="6D4A35"/>
    <a:srgbClr val="9F8AB8"/>
    <a:srgbClr val="6B2381"/>
    <a:srgbClr val="8E8C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D:\Рабоч папка\мб\укр\20e4077937a9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31639" y="-963488"/>
            <a:ext cx="6480722" cy="8784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280920" cy="3024337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>
              <a:defRPr sz="6000" b="1" cap="none" spc="0">
                <a:ln w="5080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429000"/>
            <a:ext cx="8352928" cy="3096343"/>
          </a:xfrm>
        </p:spPr>
        <p:txBody>
          <a:bodyPr>
            <a:normAutofit/>
          </a:bodyPr>
          <a:lstStyle>
            <a:lvl1pPr marL="0" indent="0" algn="ctr">
              <a:buNone/>
              <a:defRPr sz="4000" b="0" cap="none" spc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6613A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>
          <a:blip r:embed="rId1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Рабоч папка\мб\укр\20e4077937a9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31639" y="-963488"/>
            <a:ext cx="6480722" cy="8784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52928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556792"/>
            <a:ext cx="8352928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6438527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kern="1200" dirty="0" smtClean="0">
                <a:solidFill>
                  <a:srgbClr val="532E23"/>
                </a:solidFill>
                <a:effectLst/>
                <a:latin typeface="Mistral" pitchFamily="66" charset="0"/>
                <a:ea typeface="+mn-ea"/>
                <a:cs typeface="+mn-cs"/>
              </a:rPr>
              <a:t>М.Н.Бурмистрова – Е.В.Акчурина</a:t>
            </a:r>
            <a:endParaRPr lang="ru-RU" sz="2400" kern="1200" dirty="0">
              <a:solidFill>
                <a:srgbClr val="532E23"/>
              </a:solidFill>
              <a:effectLst/>
              <a:latin typeface="Mistral" pitchFamily="66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50800"/>
          <a:solidFill>
            <a:schemeClr val="bg2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j-ea"/>
          <a:cs typeface="Courier New" pitchFamily="49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3200" b="0" kern="1200">
          <a:solidFill>
            <a:schemeClr val="accent2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q"/>
        <a:defRPr sz="2800" b="0" kern="1200">
          <a:solidFill>
            <a:schemeClr val="accent2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400" b="0" kern="1200">
          <a:solidFill>
            <a:schemeClr val="accent2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000" b="0" kern="1200">
          <a:solidFill>
            <a:schemeClr val="accent2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000" b="0" kern="1200">
          <a:solidFill>
            <a:schemeClr val="accent2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dirty="0" smtClean="0"/>
              <a:t>Название презентации</a:t>
            </a:r>
            <a:endParaRPr lang="ru-RU" b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Заголовок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27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Название презентации</vt:lpstr>
      <vt:lpstr>Заголовок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SAMSUNG</cp:lastModifiedBy>
  <cp:revision>8</cp:revision>
  <dcterms:created xsi:type="dcterms:W3CDTF">2014-08-14T12:42:04Z</dcterms:created>
  <dcterms:modified xsi:type="dcterms:W3CDTF">2014-08-19T11:59:20Z</dcterms:modified>
</cp:coreProperties>
</file>