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Лента лицом вверх 7"/>
          <p:cNvSpPr/>
          <p:nvPr userDrawn="1"/>
        </p:nvSpPr>
        <p:spPr>
          <a:xfrm rot="10800000">
            <a:off x="251520" y="260648"/>
            <a:ext cx="8640960" cy="2880320"/>
          </a:xfrm>
          <a:prstGeom prst="ribbon2">
            <a:avLst>
              <a:gd name="adj1" fmla="val 16536"/>
              <a:gd name="adj2" fmla="val 74104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6336704" cy="230425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356992"/>
            <a:ext cx="388843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13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45720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Лента лицом вверх 7"/>
          <p:cNvSpPr/>
          <p:nvPr userDrawn="1"/>
        </p:nvSpPr>
        <p:spPr>
          <a:xfrm rot="10800000">
            <a:off x="251520" y="260648"/>
            <a:ext cx="8640960" cy="1224136"/>
          </a:xfrm>
          <a:prstGeom prst="ribbon2">
            <a:avLst>
              <a:gd name="adj1" fmla="val 16536"/>
              <a:gd name="adj2" fmla="val 74104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5"/>
            <a:ext cx="8352928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42738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0" y="6438527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 – </a:t>
            </a:r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Заголовок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2014-10-11T09:21:26Z</dcterms:modified>
</cp:coreProperties>
</file>