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DE2"/>
    <a:srgbClr val="CCFFFF"/>
    <a:srgbClr val="6D4A35"/>
    <a:srgbClr val="9F8AB8"/>
    <a:srgbClr val="96613A"/>
    <a:srgbClr val="8C5F44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3888432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13.pn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45024"/>
            <a:ext cx="45720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1740" y="332656"/>
            <a:ext cx="6616724" cy="1008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340769"/>
            <a:ext cx="8352928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risunok2.pn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4F0"/>
              </a:clrFrom>
              <a:clrTo>
                <a:srgbClr val="FFF4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024236" cy="117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>
          <a:xfrm>
            <a:off x="0" y="6438527"/>
            <a:ext cx="91440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ru-RU" sz="2400" b="1" kern="1200" cap="none" spc="0" dirty="0" smtClean="0">
                <a:ln w="50800"/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</a:t>
            </a:r>
            <a:r>
              <a:rPr lang="ru-RU" sz="2400" b="1" kern="1200" cap="none" spc="0" baseline="0" dirty="0" smtClean="0">
                <a:ln w="50800"/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 – </a:t>
            </a:r>
            <a:r>
              <a:rPr lang="ru-RU" sz="2400" b="1" kern="1200" cap="none" spc="0" dirty="0" smtClean="0">
                <a:ln w="50800"/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chemeClr val="tx2">
                  <a:lumMod val="40000"/>
                  <a:lumOff val="60000"/>
                </a:schemeClr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Заголовок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14</cp:revision>
  <dcterms:created xsi:type="dcterms:W3CDTF">2014-08-14T12:42:04Z</dcterms:created>
  <dcterms:modified xsi:type="dcterms:W3CDTF">2014-10-11T09:21:40Z</dcterms:modified>
</cp:coreProperties>
</file>