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4A35"/>
    <a:srgbClr val="9F8AB8"/>
    <a:srgbClr val="96613A"/>
    <a:srgbClr val="8C5F44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Лента лицом вверх 7"/>
          <p:cNvSpPr/>
          <p:nvPr userDrawn="1"/>
        </p:nvSpPr>
        <p:spPr>
          <a:xfrm rot="10800000">
            <a:off x="251520" y="260648"/>
            <a:ext cx="8640960" cy="2880320"/>
          </a:xfrm>
          <a:prstGeom prst="ribbon2">
            <a:avLst>
              <a:gd name="adj1" fmla="val 16536"/>
              <a:gd name="adj2" fmla="val 74104"/>
            </a:avLst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764704"/>
            <a:ext cx="6336704" cy="230425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3356992"/>
            <a:ext cx="3888432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13.pn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6992"/>
            <a:ext cx="45720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Лента лицом вверх 7"/>
          <p:cNvSpPr/>
          <p:nvPr userDrawn="1"/>
        </p:nvSpPr>
        <p:spPr>
          <a:xfrm rot="10800000">
            <a:off x="251520" y="260648"/>
            <a:ext cx="8640960" cy="1224136"/>
          </a:xfrm>
          <a:prstGeom prst="ribbon2">
            <a:avLst>
              <a:gd name="adj1" fmla="val 16536"/>
              <a:gd name="adj2" fmla="val 74104"/>
            </a:avLst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1008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84785"/>
            <a:ext cx="8352928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risunok2.pn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4F0"/>
              </a:clrFrom>
              <a:clrTo>
                <a:srgbClr val="FFF4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42738"/>
            <a:ext cx="2024236" cy="117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 userDrawn="1"/>
        </p:nvSpPr>
        <p:spPr>
          <a:xfrm>
            <a:off x="0" y="6438527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kern="1200" cap="none" spc="0" dirty="0" smtClean="0">
                <a:ln w="50800"/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chemeClr val="tx2">
                  <a:lumMod val="40000"/>
                  <a:lumOff val="60000"/>
                </a:schemeClr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Заголовок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12</cp:revision>
  <dcterms:created xsi:type="dcterms:W3CDTF">2014-08-14T12:42:04Z</dcterms:created>
  <dcterms:modified xsi:type="dcterms:W3CDTF">2014-08-19T17:34:51Z</dcterms:modified>
</cp:coreProperties>
</file>