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DE2"/>
    <a:srgbClr val="CCFFFF"/>
    <a:srgbClr val="6D4A35"/>
    <a:srgbClr val="9F8AB8"/>
    <a:srgbClr val="96613A"/>
    <a:srgbClr val="8C5F44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388843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13.pn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45024"/>
            <a:ext cx="45720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1740" y="332656"/>
            <a:ext cx="6616724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0769"/>
            <a:ext cx="8352928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risunok2.pn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4F0"/>
              </a:clrFrom>
              <a:clrTo>
                <a:srgbClr val="FFF4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024236" cy="117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 userDrawn="1"/>
        </p:nvSpPr>
        <p:spPr>
          <a:xfrm>
            <a:off x="0" y="6438527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kern="1200" cap="none" spc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chemeClr val="tx2">
                  <a:lumMod val="40000"/>
                  <a:lumOff val="60000"/>
                </a:schemeClr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Заголовок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13</cp:revision>
  <dcterms:created xsi:type="dcterms:W3CDTF">2014-08-14T12:42:04Z</dcterms:created>
  <dcterms:modified xsi:type="dcterms:W3CDTF">2014-08-20T06:09:39Z</dcterms:modified>
</cp:coreProperties>
</file>