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5F44"/>
    <a:srgbClr val="996633"/>
    <a:srgbClr val="6D4A35"/>
    <a:srgbClr val="9F8AB8"/>
    <a:srgbClr val="96613A"/>
    <a:srgbClr val="6B2381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4968552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solidFill>
                    <a:schemeClr val="bg2"/>
                  </a:solidFill>
                </a:ln>
                <a:solidFill>
                  <a:srgbClr val="8C5F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3" descr="D:\Рабоч папка\мб\ист\1345600116_nnnn.jp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EFF2F9"/>
              </a:clrFrom>
              <a:clrTo>
                <a:srgbClr val="EFF2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720" y="3261642"/>
            <a:ext cx="3810000" cy="36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/>
          <p:cNvSpPr/>
          <p:nvPr userDrawn="1"/>
        </p:nvSpPr>
        <p:spPr>
          <a:xfrm>
            <a:off x="251520" y="260648"/>
            <a:ext cx="8640960" cy="6408712"/>
          </a:xfrm>
          <a:prstGeom prst="frame">
            <a:avLst>
              <a:gd name="adj1" fmla="val 1918"/>
            </a:avLst>
          </a:prstGeom>
          <a:blipFill>
            <a:blip r:embed="rId13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6438527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kern="1200" cap="none" spc="0" dirty="0" smtClean="0">
                <a:ln w="50800"/>
                <a:solidFill>
                  <a:srgbClr val="8C5F44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rgbClr val="8C5F44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  <p:pic>
        <p:nvPicPr>
          <p:cNvPr id="2051" name="Picture 3" descr="D:\Рабоч папка\мб\ист\1345600116_nnnn.jpg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EFF2F9"/>
              </a:clrFrom>
              <a:clrTo>
                <a:srgbClr val="EFF2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230" y="5589240"/>
            <a:ext cx="1513348" cy="144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b="1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b="1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b="1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Заголовок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17</cp:revision>
  <dcterms:created xsi:type="dcterms:W3CDTF">2014-08-14T12:42:04Z</dcterms:created>
  <dcterms:modified xsi:type="dcterms:W3CDTF">2014-08-19T18:12:47Z</dcterms:modified>
</cp:coreProperties>
</file>