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5F44"/>
    <a:srgbClr val="996633"/>
    <a:srgbClr val="6D4A35"/>
    <a:srgbClr val="9F8AB8"/>
    <a:srgbClr val="96613A"/>
    <a:srgbClr val="6B2381"/>
    <a:srgbClr val="8E8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80920" cy="2664296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3356992"/>
            <a:ext cx="4968552" cy="31683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2" descr="D:\Рабоч папка\в 08 2014\мб\ист\68146387.jpg"/>
          <p:cNvPicPr>
            <a:picLocks noChangeAspect="1" noChangeArrowheads="1"/>
          </p:cNvPicPr>
          <p:nvPr userDrawn="1"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3"/>
          <a:stretch/>
        </p:blipFill>
        <p:spPr bwMode="auto">
          <a:xfrm>
            <a:off x="539552" y="3021842"/>
            <a:ext cx="3096344" cy="343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мка 7"/>
          <p:cNvSpPr/>
          <p:nvPr userDrawn="1"/>
        </p:nvSpPr>
        <p:spPr>
          <a:xfrm>
            <a:off x="251520" y="260648"/>
            <a:ext cx="8640960" cy="6408712"/>
          </a:xfrm>
          <a:prstGeom prst="frame">
            <a:avLst>
              <a:gd name="adj1" fmla="val 1918"/>
            </a:avLst>
          </a:prstGeom>
          <a:blipFill>
            <a:blip r:embed="rId13"/>
            <a:tile tx="0" ty="0" sx="100000" sy="100000" flip="none" algn="tl"/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6438527"/>
            <a:ext cx="392392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kern="1200" cap="none" spc="0" dirty="0" smtClean="0">
                <a:ln w="50800"/>
                <a:solidFill>
                  <a:srgbClr val="8C5F44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b="1" kern="1200" cap="none" spc="0" dirty="0">
              <a:ln w="50800"/>
              <a:solidFill>
                <a:srgbClr val="8C5F44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  <p:pic>
        <p:nvPicPr>
          <p:cNvPr id="10" name="Picture 2" descr="D:\Рабоч папка\в 08 2014\мб\ист\68146387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3"/>
          <a:stretch/>
        </p:blipFill>
        <p:spPr bwMode="auto">
          <a:xfrm flipH="1">
            <a:off x="7701068" y="5301208"/>
            <a:ext cx="1317172" cy="146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Заголовок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15</cp:revision>
  <dcterms:created xsi:type="dcterms:W3CDTF">2014-08-14T12:42:04Z</dcterms:created>
  <dcterms:modified xsi:type="dcterms:W3CDTF">2014-08-20T06:01:53Z</dcterms:modified>
</cp:coreProperties>
</file>