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4A35"/>
    <a:srgbClr val="EFC495"/>
    <a:srgbClr val="8C5F44"/>
    <a:srgbClr val="FFE0C1"/>
    <a:srgbClr val="FFCC99"/>
    <a:srgbClr val="FFFF99"/>
    <a:srgbClr val="96613A"/>
    <a:srgbClr val="FF9933"/>
    <a:srgbClr val="9F8AB8"/>
    <a:srgbClr val="6B2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344816" cy="3168352"/>
          </a:xfrm>
        </p:spPr>
        <p:txBody>
          <a:bodyPr>
            <a:normAutofit/>
          </a:bodyPr>
          <a:lstStyle>
            <a:lvl1pPr>
              <a:defRPr sz="6000" b="1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7056784" cy="1368152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0">
                <a:ln>
                  <a:solidFill>
                    <a:schemeClr val="bg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скругленными противолежащими углами 7"/>
          <p:cNvSpPr/>
          <p:nvPr userDrawn="1"/>
        </p:nvSpPr>
        <p:spPr>
          <a:xfrm>
            <a:off x="323528" y="260648"/>
            <a:ext cx="8496944" cy="6366519"/>
          </a:xfrm>
          <a:prstGeom prst="round2Diag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211659"/>
            <a:ext cx="8496944" cy="5415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79512" y="6396335"/>
            <a:ext cx="896448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400" b="1" kern="1200" cap="none" spc="0" dirty="0" smtClean="0">
                <a:ln w="50800"/>
                <a:solidFill>
                  <a:schemeClr val="accent1">
                    <a:lumMod val="50000"/>
                  </a:schemeClr>
                </a:solidFill>
                <a:effectLst/>
                <a:latin typeface="Mistral" pitchFamily="66" charset="0"/>
                <a:ea typeface="+mn-ea"/>
                <a:cs typeface="+mn-cs"/>
              </a:rPr>
              <a:t>Е.В.Акчурина – М.Н.Бурмистрова</a:t>
            </a:r>
            <a:endParaRPr lang="ru-RU" sz="2400" b="1" kern="1200" cap="none" spc="0" dirty="0">
              <a:ln w="50800"/>
              <a:solidFill>
                <a:schemeClr val="accent1">
                  <a:lumMod val="50000"/>
                </a:schemeClr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50800"/>
          <a:solidFill>
            <a:schemeClr val="accent1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32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4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509120"/>
          </a:xfrm>
        </p:spPr>
        <p:txBody>
          <a:bodyPr>
            <a:normAutofit/>
          </a:bodyPr>
          <a:lstStyle/>
          <a:p>
            <a:r>
              <a:rPr lang="ru-RU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презентации</a:t>
            </a:r>
            <a:endParaRPr lang="ru-RU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517232"/>
            <a:ext cx="9144000" cy="1340768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Автор презентации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Заголовок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17</cp:revision>
  <dcterms:created xsi:type="dcterms:W3CDTF">2014-08-14T12:42:04Z</dcterms:created>
  <dcterms:modified xsi:type="dcterms:W3CDTF">2014-10-11T09:29:50Z</dcterms:modified>
</cp:coreProperties>
</file>