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EFC495"/>
    <a:srgbClr val="8C5F44"/>
    <a:srgbClr val="FFE0C1"/>
    <a:srgbClr val="FFCC99"/>
    <a:srgbClr val="FFFF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</a:bodyPr>
          <a:lstStyle>
            <a:lvl1pPr>
              <a:defRPr sz="60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323528" y="260648"/>
            <a:ext cx="8496944" cy="6366519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11659"/>
            <a:ext cx="8496944" cy="5415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chemeClr val="accent1">
                    <a:lumMod val="5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accent1">
                  <a:lumMod val="5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9120"/>
          </a:xfrm>
        </p:spPr>
        <p:txBody>
          <a:bodyPr>
            <a:normAutofit/>
          </a:bodyPr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Автор презентации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16</cp:revision>
  <dcterms:created xsi:type="dcterms:W3CDTF">2014-08-14T12:42:04Z</dcterms:created>
  <dcterms:modified xsi:type="dcterms:W3CDTF">2014-08-21T08:16:58Z</dcterms:modified>
</cp:coreProperties>
</file>