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0" r:id="rId4"/>
    <p:sldId id="266" r:id="rId5"/>
    <p:sldId id="262" r:id="rId6"/>
    <p:sldId id="263" r:id="rId7"/>
    <p:sldId id="267" r:id="rId8"/>
    <p:sldId id="264" r:id="rId9"/>
    <p:sldId id="265" r:id="rId10"/>
    <p:sldId id="258" r:id="rId11"/>
    <p:sldId id="259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9DB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0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411B58-4C48-4796-8362-8264D888E3F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416E24-13F7-4FED-A06D-BE8278CB030F}">
      <dgm:prSet phldrT="[Текст]"/>
      <dgm:spPr/>
      <dgm:t>
        <a:bodyPr/>
        <a:lstStyle/>
        <a:p>
          <a:r>
            <a:rPr lang="ru-RU" b="1" dirty="0" smtClean="0"/>
            <a:t>Предмет</a:t>
          </a:r>
          <a:endParaRPr lang="ru-RU" b="1" dirty="0"/>
        </a:p>
      </dgm:t>
    </dgm:pt>
    <dgm:pt modelId="{97615D4B-6EF2-4DEC-B237-7D1B339EEB93}" type="parTrans" cxnId="{50D63ADB-10DD-4E80-B86E-F3525EF48B8A}">
      <dgm:prSet/>
      <dgm:spPr/>
      <dgm:t>
        <a:bodyPr/>
        <a:lstStyle/>
        <a:p>
          <a:endParaRPr lang="ru-RU"/>
        </a:p>
      </dgm:t>
    </dgm:pt>
    <dgm:pt modelId="{46409A57-1ED3-4F57-8305-1548B17A4550}" type="sibTrans" cxnId="{50D63ADB-10DD-4E80-B86E-F3525EF48B8A}">
      <dgm:prSet/>
      <dgm:spPr/>
      <dgm:t>
        <a:bodyPr/>
        <a:lstStyle/>
        <a:p>
          <a:endParaRPr lang="ru-RU"/>
        </a:p>
      </dgm:t>
    </dgm:pt>
    <dgm:pt modelId="{0AC988C3-936A-42CA-B846-E7211681B720}">
      <dgm:prSet phldrT="[Текст]"/>
      <dgm:spPr/>
      <dgm:t>
        <a:bodyPr/>
        <a:lstStyle/>
        <a:p>
          <a:r>
            <a:rPr lang="ru-RU" b="1" dirty="0" smtClean="0"/>
            <a:t>Признак</a:t>
          </a:r>
          <a:endParaRPr lang="ru-RU" b="1" dirty="0"/>
        </a:p>
      </dgm:t>
    </dgm:pt>
    <dgm:pt modelId="{CCAADF96-94BF-4D67-A182-2982115D76CB}" type="parTrans" cxnId="{057883A0-59BD-4A2F-8845-2ECEF0E3795F}">
      <dgm:prSet/>
      <dgm:spPr/>
      <dgm:t>
        <a:bodyPr/>
        <a:lstStyle/>
        <a:p>
          <a:endParaRPr lang="ru-RU"/>
        </a:p>
      </dgm:t>
    </dgm:pt>
    <dgm:pt modelId="{BB072D90-0BE7-4031-B63E-18B9648A4644}" type="sibTrans" cxnId="{057883A0-59BD-4A2F-8845-2ECEF0E3795F}">
      <dgm:prSet/>
      <dgm:spPr/>
      <dgm:t>
        <a:bodyPr/>
        <a:lstStyle/>
        <a:p>
          <a:endParaRPr lang="ru-RU"/>
        </a:p>
      </dgm:t>
    </dgm:pt>
    <dgm:pt modelId="{3AA15C48-F6E0-4051-AB28-E0BEEE7D2216}">
      <dgm:prSet phldrT="[Текст]"/>
      <dgm:spPr/>
      <dgm:t>
        <a:bodyPr/>
        <a:lstStyle/>
        <a:p>
          <a:r>
            <a:rPr lang="ru-RU" b="1" dirty="0" smtClean="0"/>
            <a:t>Действие</a:t>
          </a:r>
          <a:endParaRPr lang="ru-RU" b="1" dirty="0"/>
        </a:p>
      </dgm:t>
    </dgm:pt>
    <dgm:pt modelId="{8D07F6A7-A701-45D3-86A8-D2E8DC4BD95B}" type="parTrans" cxnId="{17DD7E7D-23FF-4722-BD2F-07DF07DFEA2A}">
      <dgm:prSet/>
      <dgm:spPr/>
      <dgm:t>
        <a:bodyPr/>
        <a:lstStyle/>
        <a:p>
          <a:endParaRPr lang="ru-RU"/>
        </a:p>
      </dgm:t>
    </dgm:pt>
    <dgm:pt modelId="{D6826832-3215-4C3B-8BC4-4ADF4F349BF0}" type="sibTrans" cxnId="{17DD7E7D-23FF-4722-BD2F-07DF07DFEA2A}">
      <dgm:prSet/>
      <dgm:spPr/>
      <dgm:t>
        <a:bodyPr/>
        <a:lstStyle/>
        <a:p>
          <a:endParaRPr lang="ru-RU"/>
        </a:p>
      </dgm:t>
    </dgm:pt>
    <dgm:pt modelId="{05F51171-0EE5-4A67-9ABB-59129B5A95F5}">
      <dgm:prSet/>
      <dgm:spPr/>
      <dgm:t>
        <a:bodyPr/>
        <a:lstStyle/>
        <a:p>
          <a:r>
            <a:rPr lang="ru-RU" dirty="0" smtClean="0"/>
            <a:t>Шепот, дыхание, трели, колыханье, свет, , конец, изменений</a:t>
          </a:r>
          <a:endParaRPr lang="ru-RU" dirty="0"/>
        </a:p>
      </dgm:t>
    </dgm:pt>
    <dgm:pt modelId="{C7E2D444-62A9-46DE-B913-8C7751EB6BC7}" type="parTrans" cxnId="{1A7A73F5-224E-45CB-B40A-6FDC75611999}">
      <dgm:prSet/>
      <dgm:spPr/>
      <dgm:t>
        <a:bodyPr/>
        <a:lstStyle/>
        <a:p>
          <a:endParaRPr lang="ru-RU"/>
        </a:p>
      </dgm:t>
    </dgm:pt>
    <dgm:pt modelId="{91F0A973-9203-473C-B335-15C834712DBF}" type="sibTrans" cxnId="{1A7A73F5-224E-45CB-B40A-6FDC75611999}">
      <dgm:prSet/>
      <dgm:spPr/>
      <dgm:t>
        <a:bodyPr/>
        <a:lstStyle/>
        <a:p>
          <a:endParaRPr lang="ru-RU"/>
        </a:p>
      </dgm:t>
    </dgm:pt>
    <dgm:pt modelId="{E5C7A283-A952-43EC-AAC1-00643E94E423}">
      <dgm:prSet/>
      <dgm:spPr/>
      <dgm:t>
        <a:bodyPr/>
        <a:lstStyle/>
        <a:p>
          <a:r>
            <a:rPr lang="ru-RU" dirty="0" smtClean="0"/>
            <a:t>серебро</a:t>
          </a:r>
          <a:endParaRPr lang="ru-RU" dirty="0"/>
        </a:p>
      </dgm:t>
    </dgm:pt>
    <dgm:pt modelId="{D9B9047E-919E-460B-A70C-A417B05AD6B4}" type="parTrans" cxnId="{AC1D9FCE-01A4-4363-8F30-EBF1A245AABE}">
      <dgm:prSet/>
      <dgm:spPr/>
      <dgm:t>
        <a:bodyPr/>
        <a:lstStyle/>
        <a:p>
          <a:endParaRPr lang="ru-RU"/>
        </a:p>
      </dgm:t>
    </dgm:pt>
    <dgm:pt modelId="{4F6E0C15-5E24-4B02-BC76-90E1E7E95A00}" type="sibTrans" cxnId="{AC1D9FCE-01A4-4363-8F30-EBF1A245AABE}">
      <dgm:prSet/>
      <dgm:spPr/>
      <dgm:t>
        <a:bodyPr/>
        <a:lstStyle/>
        <a:p>
          <a:endParaRPr lang="ru-RU"/>
        </a:p>
      </dgm:t>
    </dgm:pt>
    <dgm:pt modelId="{9D06A70D-1B0F-4116-83B5-8FCD20A5546E}">
      <dgm:prSet/>
      <dgm:spPr/>
      <dgm:t>
        <a:bodyPr/>
        <a:lstStyle/>
        <a:p>
          <a:r>
            <a:rPr lang="ru-RU" dirty="0" smtClean="0"/>
            <a:t>Соловья, ручья, тени</a:t>
          </a:r>
          <a:endParaRPr lang="ru-RU" dirty="0"/>
        </a:p>
      </dgm:t>
    </dgm:pt>
    <dgm:pt modelId="{00549471-BC6B-4C12-9D95-9F86959A119B}" type="parTrans" cxnId="{A84F0E4C-84D8-4F23-9458-73A800A99043}">
      <dgm:prSet/>
      <dgm:spPr/>
      <dgm:t>
        <a:bodyPr/>
        <a:lstStyle/>
        <a:p>
          <a:endParaRPr lang="ru-RU"/>
        </a:p>
      </dgm:t>
    </dgm:pt>
    <dgm:pt modelId="{63C36222-A548-4FB7-B9DB-83D67F2D3F4A}" type="sibTrans" cxnId="{A84F0E4C-84D8-4F23-9458-73A800A99043}">
      <dgm:prSet/>
      <dgm:spPr/>
      <dgm:t>
        <a:bodyPr/>
        <a:lstStyle/>
        <a:p>
          <a:endParaRPr lang="ru-RU"/>
        </a:p>
      </dgm:t>
    </dgm:pt>
    <dgm:pt modelId="{9ED58163-B22C-4801-B289-E50D6483138E}" type="pres">
      <dgm:prSet presAssocID="{1F411B58-4C48-4796-8362-8264D888E3F2}" presName="linear" presStyleCnt="0">
        <dgm:presLayoutVars>
          <dgm:dir/>
          <dgm:animLvl val="lvl"/>
          <dgm:resizeHandles val="exact"/>
        </dgm:presLayoutVars>
      </dgm:prSet>
      <dgm:spPr/>
    </dgm:pt>
    <dgm:pt modelId="{9A8717C2-7F6B-4518-80E9-6B56A35B845D}" type="pres">
      <dgm:prSet presAssocID="{3B416E24-13F7-4FED-A06D-BE8278CB030F}" presName="parentLin" presStyleCnt="0"/>
      <dgm:spPr/>
    </dgm:pt>
    <dgm:pt modelId="{BDA13345-1260-4218-A4D3-DD11003025E0}" type="pres">
      <dgm:prSet presAssocID="{3B416E24-13F7-4FED-A06D-BE8278CB030F}" presName="parentLeftMargin" presStyleLbl="node1" presStyleIdx="0" presStyleCnt="3"/>
      <dgm:spPr/>
    </dgm:pt>
    <dgm:pt modelId="{E95878E3-7B06-45DA-BFF9-650B8297D1AA}" type="pres">
      <dgm:prSet presAssocID="{3B416E24-13F7-4FED-A06D-BE8278CB030F}" presName="parentText" presStyleLbl="node1" presStyleIdx="0" presStyleCnt="3" custScaleX="40886" custLinFactX="-22322" custLinFactNeighborX="-100000" custLinFactNeighborY="27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9B2B9F-619C-40A3-8251-1FB65B45043A}" type="pres">
      <dgm:prSet presAssocID="{3B416E24-13F7-4FED-A06D-BE8278CB030F}" presName="negativeSpace" presStyleCnt="0"/>
      <dgm:spPr/>
    </dgm:pt>
    <dgm:pt modelId="{B4CFB786-E899-4746-8B26-4C2A285F8F4B}" type="pres">
      <dgm:prSet presAssocID="{3B416E24-13F7-4FED-A06D-BE8278CB030F}" presName="childText" presStyleLbl="conFgAcc1" presStyleIdx="0" presStyleCnt="3">
        <dgm:presLayoutVars>
          <dgm:bulletEnabled val="1"/>
        </dgm:presLayoutVars>
      </dgm:prSet>
      <dgm:spPr/>
    </dgm:pt>
    <dgm:pt modelId="{4FC54A38-648D-4404-8E47-A92C239D8E43}" type="pres">
      <dgm:prSet presAssocID="{46409A57-1ED3-4F57-8305-1548B17A4550}" presName="spaceBetweenRectangles" presStyleCnt="0"/>
      <dgm:spPr/>
    </dgm:pt>
    <dgm:pt modelId="{72672D83-DC7B-4B84-8FA2-021C8C7F69BE}" type="pres">
      <dgm:prSet presAssocID="{0AC988C3-936A-42CA-B846-E7211681B720}" presName="parentLin" presStyleCnt="0"/>
      <dgm:spPr/>
    </dgm:pt>
    <dgm:pt modelId="{62ED960B-6367-4383-A798-EC653486118B}" type="pres">
      <dgm:prSet presAssocID="{0AC988C3-936A-42CA-B846-E7211681B720}" presName="parentLeftMargin" presStyleLbl="node1" presStyleIdx="0" presStyleCnt="3"/>
      <dgm:spPr/>
    </dgm:pt>
    <dgm:pt modelId="{F588B8A4-0FE9-4089-AC96-D7CBD722C2FF}" type="pres">
      <dgm:prSet presAssocID="{0AC988C3-936A-42CA-B846-E7211681B720}" presName="parentText" presStyleLbl="node1" presStyleIdx="1" presStyleCnt="3" custScaleX="40394" custLinFactNeighborX="-100000" custLinFactNeighborY="5232">
        <dgm:presLayoutVars>
          <dgm:chMax val="0"/>
          <dgm:bulletEnabled val="1"/>
        </dgm:presLayoutVars>
      </dgm:prSet>
      <dgm:spPr/>
    </dgm:pt>
    <dgm:pt modelId="{F442112B-D960-4BBD-8A62-CE98A5225556}" type="pres">
      <dgm:prSet presAssocID="{0AC988C3-936A-42CA-B846-E7211681B720}" presName="negativeSpace" presStyleCnt="0"/>
      <dgm:spPr/>
    </dgm:pt>
    <dgm:pt modelId="{4AE0686F-B759-4213-B56E-E7389F09A883}" type="pres">
      <dgm:prSet presAssocID="{0AC988C3-936A-42CA-B846-E7211681B720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80C94E-BCA2-44F6-BC3F-E1FA5E883107}" type="pres">
      <dgm:prSet presAssocID="{BB072D90-0BE7-4031-B63E-18B9648A4644}" presName="spaceBetweenRectangles" presStyleCnt="0"/>
      <dgm:spPr/>
    </dgm:pt>
    <dgm:pt modelId="{FCD7BA51-17AA-4F20-BC66-86847F919E37}" type="pres">
      <dgm:prSet presAssocID="{3AA15C48-F6E0-4051-AB28-E0BEEE7D2216}" presName="parentLin" presStyleCnt="0"/>
      <dgm:spPr/>
    </dgm:pt>
    <dgm:pt modelId="{A2CA896D-207C-4F73-8E6A-90871CB460DE}" type="pres">
      <dgm:prSet presAssocID="{3AA15C48-F6E0-4051-AB28-E0BEEE7D2216}" presName="parentLeftMargin" presStyleLbl="node1" presStyleIdx="1" presStyleCnt="3"/>
      <dgm:spPr/>
    </dgm:pt>
    <dgm:pt modelId="{CC90F47B-F135-4484-89D7-3B2F2867D594}" type="pres">
      <dgm:prSet presAssocID="{3AA15C48-F6E0-4051-AB28-E0BEEE7D2216}" presName="parentText" presStyleLbl="node1" presStyleIdx="2" presStyleCnt="3" custScaleX="40887" custLinFactNeighborX="-100000" custLinFactNeighborY="15508">
        <dgm:presLayoutVars>
          <dgm:chMax val="0"/>
          <dgm:bulletEnabled val="1"/>
        </dgm:presLayoutVars>
      </dgm:prSet>
      <dgm:spPr/>
    </dgm:pt>
    <dgm:pt modelId="{547BAB90-510D-47C4-B525-B379FB36AD63}" type="pres">
      <dgm:prSet presAssocID="{3AA15C48-F6E0-4051-AB28-E0BEEE7D2216}" presName="negativeSpace" presStyleCnt="0"/>
      <dgm:spPr/>
    </dgm:pt>
    <dgm:pt modelId="{A3B61D64-B004-4C24-BE71-DE1AAD4A0100}" type="pres">
      <dgm:prSet presAssocID="{3AA15C48-F6E0-4051-AB28-E0BEEE7D221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C6C696A-671A-41A0-BFD3-CB4E2FF953B8}" type="presOf" srcId="{3B416E24-13F7-4FED-A06D-BE8278CB030F}" destId="{E95878E3-7B06-45DA-BFF9-650B8297D1AA}" srcOrd="1" destOrd="0" presId="urn:microsoft.com/office/officeart/2005/8/layout/list1"/>
    <dgm:cxn modelId="{E9122A2F-587D-4A51-A6E6-90DF6318D491}" type="presOf" srcId="{1F411B58-4C48-4796-8362-8264D888E3F2}" destId="{9ED58163-B22C-4801-B289-E50D6483138E}" srcOrd="0" destOrd="0" presId="urn:microsoft.com/office/officeart/2005/8/layout/list1"/>
    <dgm:cxn modelId="{1A66AE2E-1544-4F89-A8BE-281D60D8E617}" type="presOf" srcId="{3AA15C48-F6E0-4051-AB28-E0BEEE7D2216}" destId="{A2CA896D-207C-4F73-8E6A-90871CB460DE}" srcOrd="0" destOrd="0" presId="urn:microsoft.com/office/officeart/2005/8/layout/list1"/>
    <dgm:cxn modelId="{95E669C3-6D40-469D-BFEA-B7C78414DEE7}" type="presOf" srcId="{9D06A70D-1B0F-4116-83B5-8FCD20A5546E}" destId="{B4CFB786-E899-4746-8B26-4C2A285F8F4B}" srcOrd="0" destOrd="0" presId="urn:microsoft.com/office/officeart/2005/8/layout/list1"/>
    <dgm:cxn modelId="{057883A0-59BD-4A2F-8845-2ECEF0E3795F}" srcId="{1F411B58-4C48-4796-8362-8264D888E3F2}" destId="{0AC988C3-936A-42CA-B846-E7211681B720}" srcOrd="1" destOrd="0" parTransId="{CCAADF96-94BF-4D67-A182-2982115D76CB}" sibTransId="{BB072D90-0BE7-4031-B63E-18B9648A4644}"/>
    <dgm:cxn modelId="{7C5CD853-0BC2-46D5-BFA6-D04AC31D7954}" type="presOf" srcId="{0AC988C3-936A-42CA-B846-E7211681B720}" destId="{62ED960B-6367-4383-A798-EC653486118B}" srcOrd="0" destOrd="0" presId="urn:microsoft.com/office/officeart/2005/8/layout/list1"/>
    <dgm:cxn modelId="{A84F0E4C-84D8-4F23-9458-73A800A99043}" srcId="{3B416E24-13F7-4FED-A06D-BE8278CB030F}" destId="{9D06A70D-1B0F-4116-83B5-8FCD20A5546E}" srcOrd="0" destOrd="0" parTransId="{00549471-BC6B-4C12-9D95-9F86959A119B}" sibTransId="{63C36222-A548-4FB7-B9DB-83D67F2D3F4A}"/>
    <dgm:cxn modelId="{4E4573C3-CCD6-4F5D-B1C4-66E24392EA47}" type="presOf" srcId="{0AC988C3-936A-42CA-B846-E7211681B720}" destId="{F588B8A4-0FE9-4089-AC96-D7CBD722C2FF}" srcOrd="1" destOrd="0" presId="urn:microsoft.com/office/officeart/2005/8/layout/list1"/>
    <dgm:cxn modelId="{6775CBE4-5226-4242-9BFE-F1292FEC2BE5}" type="presOf" srcId="{3AA15C48-F6E0-4051-AB28-E0BEEE7D2216}" destId="{CC90F47B-F135-4484-89D7-3B2F2867D594}" srcOrd="1" destOrd="0" presId="urn:microsoft.com/office/officeart/2005/8/layout/list1"/>
    <dgm:cxn modelId="{50D63ADB-10DD-4E80-B86E-F3525EF48B8A}" srcId="{1F411B58-4C48-4796-8362-8264D888E3F2}" destId="{3B416E24-13F7-4FED-A06D-BE8278CB030F}" srcOrd="0" destOrd="0" parTransId="{97615D4B-6EF2-4DEC-B237-7D1B339EEB93}" sibTransId="{46409A57-1ED3-4F57-8305-1548B17A4550}"/>
    <dgm:cxn modelId="{AC1D9FCE-01A4-4363-8F30-EBF1A245AABE}" srcId="{0AC988C3-936A-42CA-B846-E7211681B720}" destId="{E5C7A283-A952-43EC-AAC1-00643E94E423}" srcOrd="0" destOrd="0" parTransId="{D9B9047E-919E-460B-A70C-A417B05AD6B4}" sibTransId="{4F6E0C15-5E24-4B02-BC76-90E1E7E95A00}"/>
    <dgm:cxn modelId="{1A7A73F5-224E-45CB-B40A-6FDC75611999}" srcId="{3AA15C48-F6E0-4051-AB28-E0BEEE7D2216}" destId="{05F51171-0EE5-4A67-9ABB-59129B5A95F5}" srcOrd="0" destOrd="0" parTransId="{C7E2D444-62A9-46DE-B913-8C7751EB6BC7}" sibTransId="{91F0A973-9203-473C-B335-15C834712DBF}"/>
    <dgm:cxn modelId="{17DD7E7D-23FF-4722-BD2F-07DF07DFEA2A}" srcId="{1F411B58-4C48-4796-8362-8264D888E3F2}" destId="{3AA15C48-F6E0-4051-AB28-E0BEEE7D2216}" srcOrd="2" destOrd="0" parTransId="{8D07F6A7-A701-45D3-86A8-D2E8DC4BD95B}" sibTransId="{D6826832-3215-4C3B-8BC4-4ADF4F349BF0}"/>
    <dgm:cxn modelId="{DB3983B4-8549-46B8-A27C-F7CFE76AEBC8}" type="presOf" srcId="{05F51171-0EE5-4A67-9ABB-59129B5A95F5}" destId="{A3B61D64-B004-4C24-BE71-DE1AAD4A0100}" srcOrd="0" destOrd="0" presId="urn:microsoft.com/office/officeart/2005/8/layout/list1"/>
    <dgm:cxn modelId="{CA320DA2-E840-4098-A684-DE7899AB621C}" type="presOf" srcId="{E5C7A283-A952-43EC-AAC1-00643E94E423}" destId="{4AE0686F-B759-4213-B56E-E7389F09A883}" srcOrd="0" destOrd="0" presId="urn:microsoft.com/office/officeart/2005/8/layout/list1"/>
    <dgm:cxn modelId="{C2C4CF6D-B3BE-4428-9D2A-E39CBA10F517}" type="presOf" srcId="{3B416E24-13F7-4FED-A06D-BE8278CB030F}" destId="{BDA13345-1260-4218-A4D3-DD11003025E0}" srcOrd="0" destOrd="0" presId="urn:microsoft.com/office/officeart/2005/8/layout/list1"/>
    <dgm:cxn modelId="{BCEF13AE-3A16-4EF0-B282-12444FC02696}" type="presParOf" srcId="{9ED58163-B22C-4801-B289-E50D6483138E}" destId="{9A8717C2-7F6B-4518-80E9-6B56A35B845D}" srcOrd="0" destOrd="0" presId="urn:microsoft.com/office/officeart/2005/8/layout/list1"/>
    <dgm:cxn modelId="{AA911158-2A43-4AAE-B4E2-DB5E698057B0}" type="presParOf" srcId="{9A8717C2-7F6B-4518-80E9-6B56A35B845D}" destId="{BDA13345-1260-4218-A4D3-DD11003025E0}" srcOrd="0" destOrd="0" presId="urn:microsoft.com/office/officeart/2005/8/layout/list1"/>
    <dgm:cxn modelId="{136298B4-3E08-4B86-A955-4C2095F4F1A4}" type="presParOf" srcId="{9A8717C2-7F6B-4518-80E9-6B56A35B845D}" destId="{E95878E3-7B06-45DA-BFF9-650B8297D1AA}" srcOrd="1" destOrd="0" presId="urn:microsoft.com/office/officeart/2005/8/layout/list1"/>
    <dgm:cxn modelId="{44490A00-307D-4C47-B066-0B9B822E21DF}" type="presParOf" srcId="{9ED58163-B22C-4801-B289-E50D6483138E}" destId="{1D9B2B9F-619C-40A3-8251-1FB65B45043A}" srcOrd="1" destOrd="0" presId="urn:microsoft.com/office/officeart/2005/8/layout/list1"/>
    <dgm:cxn modelId="{EB6DAB82-E677-4766-9389-606AD174ADCD}" type="presParOf" srcId="{9ED58163-B22C-4801-B289-E50D6483138E}" destId="{B4CFB786-E899-4746-8B26-4C2A285F8F4B}" srcOrd="2" destOrd="0" presId="urn:microsoft.com/office/officeart/2005/8/layout/list1"/>
    <dgm:cxn modelId="{D71BA85D-1DB6-4663-A341-3534A402E4DF}" type="presParOf" srcId="{9ED58163-B22C-4801-B289-E50D6483138E}" destId="{4FC54A38-648D-4404-8E47-A92C239D8E43}" srcOrd="3" destOrd="0" presId="urn:microsoft.com/office/officeart/2005/8/layout/list1"/>
    <dgm:cxn modelId="{6317613D-3E1C-4226-9040-A37776E125AA}" type="presParOf" srcId="{9ED58163-B22C-4801-B289-E50D6483138E}" destId="{72672D83-DC7B-4B84-8FA2-021C8C7F69BE}" srcOrd="4" destOrd="0" presId="urn:microsoft.com/office/officeart/2005/8/layout/list1"/>
    <dgm:cxn modelId="{C54A848B-1F05-410C-881D-467D4AA60F49}" type="presParOf" srcId="{72672D83-DC7B-4B84-8FA2-021C8C7F69BE}" destId="{62ED960B-6367-4383-A798-EC653486118B}" srcOrd="0" destOrd="0" presId="urn:microsoft.com/office/officeart/2005/8/layout/list1"/>
    <dgm:cxn modelId="{25143349-92E9-40DB-A71B-236D94D7EDD6}" type="presParOf" srcId="{72672D83-DC7B-4B84-8FA2-021C8C7F69BE}" destId="{F588B8A4-0FE9-4089-AC96-D7CBD722C2FF}" srcOrd="1" destOrd="0" presId="urn:microsoft.com/office/officeart/2005/8/layout/list1"/>
    <dgm:cxn modelId="{89C122AD-DBE6-40B2-BA5F-FF447D739942}" type="presParOf" srcId="{9ED58163-B22C-4801-B289-E50D6483138E}" destId="{F442112B-D960-4BBD-8A62-CE98A5225556}" srcOrd="5" destOrd="0" presId="urn:microsoft.com/office/officeart/2005/8/layout/list1"/>
    <dgm:cxn modelId="{8766DFF5-D742-416D-A7C1-D90F39560337}" type="presParOf" srcId="{9ED58163-B22C-4801-B289-E50D6483138E}" destId="{4AE0686F-B759-4213-B56E-E7389F09A883}" srcOrd="6" destOrd="0" presId="urn:microsoft.com/office/officeart/2005/8/layout/list1"/>
    <dgm:cxn modelId="{2E42FB03-D770-42C9-8B24-ECC823F72EDC}" type="presParOf" srcId="{9ED58163-B22C-4801-B289-E50D6483138E}" destId="{2180C94E-BCA2-44F6-BC3F-E1FA5E883107}" srcOrd="7" destOrd="0" presId="urn:microsoft.com/office/officeart/2005/8/layout/list1"/>
    <dgm:cxn modelId="{6E9BF67B-8BF6-4192-9094-5FA46CC6C104}" type="presParOf" srcId="{9ED58163-B22C-4801-B289-E50D6483138E}" destId="{FCD7BA51-17AA-4F20-BC66-86847F919E37}" srcOrd="8" destOrd="0" presId="urn:microsoft.com/office/officeart/2005/8/layout/list1"/>
    <dgm:cxn modelId="{B3C514C7-7F8E-4949-AC64-C4F8223E6B8B}" type="presParOf" srcId="{FCD7BA51-17AA-4F20-BC66-86847F919E37}" destId="{A2CA896D-207C-4F73-8E6A-90871CB460DE}" srcOrd="0" destOrd="0" presId="urn:microsoft.com/office/officeart/2005/8/layout/list1"/>
    <dgm:cxn modelId="{A0DF1F00-03F6-4793-B7D7-2B374D731AD8}" type="presParOf" srcId="{FCD7BA51-17AA-4F20-BC66-86847F919E37}" destId="{CC90F47B-F135-4484-89D7-3B2F2867D594}" srcOrd="1" destOrd="0" presId="urn:microsoft.com/office/officeart/2005/8/layout/list1"/>
    <dgm:cxn modelId="{BF7935C7-0926-4A43-860A-D63496115590}" type="presParOf" srcId="{9ED58163-B22C-4801-B289-E50D6483138E}" destId="{547BAB90-510D-47C4-B525-B379FB36AD63}" srcOrd="9" destOrd="0" presId="urn:microsoft.com/office/officeart/2005/8/layout/list1"/>
    <dgm:cxn modelId="{FC2BE5CA-974F-4BAF-B969-E44CFAD4D607}" type="presParOf" srcId="{9ED58163-B22C-4801-B289-E50D6483138E}" destId="{A3B61D64-B004-4C24-BE71-DE1AAD4A0100}" srcOrd="10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8AD184-6B01-45BC-B455-8BDA43FF90F6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CC0BC-3E1F-436F-9884-1EBBF68DFF0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74786-AAE9-4624-B257-9BD8AE64607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C0BC-3E1F-436F-9884-1EBBF68DFF0F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1D756-426A-49E3-BE0F-242D3DB7980C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6933B-D6D6-49A4-9F7D-090048517D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1D756-426A-49E3-BE0F-242D3DB7980C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6933B-D6D6-49A4-9F7D-090048517D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1D756-426A-49E3-BE0F-242D3DB7980C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6933B-D6D6-49A4-9F7D-090048517D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1D756-426A-49E3-BE0F-242D3DB7980C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6933B-D6D6-49A4-9F7D-090048517D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1D756-426A-49E3-BE0F-242D3DB7980C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6933B-D6D6-49A4-9F7D-090048517D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1D756-426A-49E3-BE0F-242D3DB7980C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6933B-D6D6-49A4-9F7D-090048517D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1D756-426A-49E3-BE0F-242D3DB7980C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6933B-D6D6-49A4-9F7D-090048517D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1D756-426A-49E3-BE0F-242D3DB7980C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6933B-D6D6-49A4-9F7D-090048517D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1D756-426A-49E3-BE0F-242D3DB7980C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6933B-D6D6-49A4-9F7D-090048517D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1D756-426A-49E3-BE0F-242D3DB7980C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6933B-D6D6-49A4-9F7D-090048517D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1D756-426A-49E3-BE0F-242D3DB7980C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6933B-D6D6-49A4-9F7D-090048517D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1D756-426A-49E3-BE0F-242D3DB7980C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6933B-D6D6-49A4-9F7D-090048517D2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11" descr="christmas2.jpg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285720" y="2130425"/>
            <a:ext cx="8501122" cy="1470025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Урок русского языка по теме </a:t>
            </a:r>
            <a:br>
              <a:rPr lang="ru-RU" sz="3600" dirty="0" smtClean="0"/>
            </a:br>
            <a:r>
              <a:rPr lang="ru-RU" sz="3600" dirty="0" smtClean="0"/>
              <a:t>«Имя существительное как часть речи»</a:t>
            </a:r>
            <a:endParaRPr lang="ru-RU" sz="36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57290" y="4572008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ru-RU" dirty="0">
                <a:solidFill>
                  <a:srgbClr val="0070C0"/>
                </a:solidFill>
              </a:rPr>
              <a:t>у</a:t>
            </a:r>
            <a:r>
              <a:rPr lang="ru-RU" dirty="0" smtClean="0">
                <a:solidFill>
                  <a:srgbClr val="0070C0"/>
                </a:solidFill>
              </a:rPr>
              <a:t>чителя русского языка и литературы </a:t>
            </a:r>
          </a:p>
          <a:p>
            <a:r>
              <a:rPr lang="ru-RU" dirty="0" err="1" smtClean="0">
                <a:solidFill>
                  <a:srgbClr val="0070C0"/>
                </a:solidFill>
              </a:rPr>
              <a:t>Потапушкиной</a:t>
            </a:r>
            <a:r>
              <a:rPr lang="ru-RU" dirty="0" smtClean="0">
                <a:solidFill>
                  <a:srgbClr val="0070C0"/>
                </a:solidFill>
              </a:rPr>
              <a:t> Натальи Владимировны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Рисунок1.jpg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500034" y="642918"/>
            <a:ext cx="414340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             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Зима</a:t>
            </a:r>
            <a:endParaRPr lang="ru-RU" sz="4000" b="1" dirty="0" smtClean="0"/>
          </a:p>
          <a:p>
            <a:endParaRPr lang="ru-RU" sz="2800" b="1" dirty="0" smtClean="0"/>
          </a:p>
          <a:p>
            <a:r>
              <a:rPr lang="ru-RU" sz="2800" b="1" dirty="0" smtClean="0">
                <a:solidFill>
                  <a:srgbClr val="0070C0"/>
                </a:solidFill>
              </a:rPr>
              <a:t>На картине у зимы 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Все бело от снега: 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Поле, дальние холмы,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Изгородь, телега. 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Но порой блеснут на ней 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Средь поляны ватной 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Красногрудых снегирей 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Солнечные пятна. </a:t>
            </a:r>
          </a:p>
          <a:p>
            <a:pPr algn="r"/>
            <a:endParaRPr lang="ru-RU" sz="2800" b="1" i="1" dirty="0" smtClean="0"/>
          </a:p>
          <a:p>
            <a:pPr algn="r"/>
            <a:r>
              <a:rPr lang="ru-RU" sz="2800" b="1" i="1" dirty="0" smtClean="0"/>
              <a:t>Виктор Лунин</a:t>
            </a:r>
            <a:endParaRPr lang="ru-RU" sz="2800" b="1" dirty="0" smtClean="0"/>
          </a:p>
          <a:p>
            <a:endParaRPr lang="ru-RU" dirty="0"/>
          </a:p>
        </p:txBody>
      </p:sp>
      <p:pic>
        <p:nvPicPr>
          <p:cNvPr id="7" name="Рисунок 6" descr="artlib_gallery-10148-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6016" y="227683"/>
            <a:ext cx="4162264" cy="59159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Рисунок1.jpg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7242"/>
            <a:ext cx="9144000" cy="6865242"/>
          </a:xfrm>
        </p:spPr>
      </p:pic>
      <p:sp>
        <p:nvSpPr>
          <p:cNvPr id="5" name="Прямоугольник 4"/>
          <p:cNvSpPr/>
          <p:nvPr/>
        </p:nvSpPr>
        <p:spPr>
          <a:xfrm>
            <a:off x="4929190" y="642918"/>
            <a:ext cx="3857652" cy="5509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Чудная                 ,</a:t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Как ты мне родна:</a:t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Белая                   ,</a:t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Полная           ,</a:t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/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                      высоких,</a:t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И блестящий         ,</a:t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И             далеких</a:t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Одинокий        .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sz="3200" b="1" dirty="0" smtClean="0"/>
          </a:p>
          <a:p>
            <a:pPr algn="r"/>
            <a:r>
              <a:rPr lang="ru-RU" sz="3200" b="1" i="1" dirty="0" smtClean="0"/>
              <a:t>А. Фет</a:t>
            </a:r>
            <a:endParaRPr lang="ru-RU" sz="3200" b="1" i="1" dirty="0"/>
          </a:p>
        </p:txBody>
      </p:sp>
      <p:pic>
        <p:nvPicPr>
          <p:cNvPr id="6" name="Рисунок 5" descr="Winter_wallpapers__004550_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06" y="910787"/>
            <a:ext cx="4786346" cy="358975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357950" y="642918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картина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15074" y="1630800"/>
            <a:ext cx="16898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равнина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429388" y="2109600"/>
            <a:ext cx="1021433" cy="57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луна</a:t>
            </a:r>
            <a:endParaRPr lang="ru-RU" sz="3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929190" y="3096000"/>
            <a:ext cx="9723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Свет</a:t>
            </a:r>
            <a:endParaRPr lang="ru-RU" sz="3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786446" y="3096000"/>
            <a:ext cx="12121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небес</a:t>
            </a:r>
            <a:endParaRPr lang="ru-RU" sz="3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286644" y="3571876"/>
            <a:ext cx="9332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снег</a:t>
            </a:r>
            <a:endParaRPr lang="ru-RU" sz="32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286380" y="4060800"/>
            <a:ext cx="12186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саней</a:t>
            </a:r>
            <a:endParaRPr lang="ru-RU" sz="32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929454" y="4543200"/>
            <a:ext cx="7553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бег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 descr="Рисунок1.jpg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7242"/>
            <a:ext cx="9144000" cy="6865242"/>
          </a:xfrm>
          <a:prstGeom prst="rect">
            <a:avLst/>
          </a:prstGeom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3661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93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2" name="Схема 11"/>
          <p:cNvGraphicFramePr/>
          <p:nvPr/>
        </p:nvGraphicFramePr>
        <p:xfrm>
          <a:off x="500034" y="571480"/>
          <a:ext cx="8286808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Содержимое 11" descr="christmas2.jpg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4" name="Прямоугольник 13"/>
          <p:cNvSpPr/>
          <p:nvPr/>
        </p:nvSpPr>
        <p:spPr>
          <a:xfrm>
            <a:off x="214282" y="142852"/>
            <a:ext cx="8786874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/>
                <a:solidFill>
                  <a:schemeClr val="tx2">
                    <a:lumMod val="75000"/>
                  </a:schemeClr>
                </a:solidFill>
              </a:rPr>
              <a:t>Имя существительное</a:t>
            </a:r>
          </a:p>
          <a:p>
            <a:pPr algn="ctr"/>
            <a:r>
              <a:rPr lang="ru-RU" sz="6000" b="1" dirty="0" smtClean="0">
                <a:ln/>
                <a:solidFill>
                  <a:schemeClr val="tx2">
                    <a:lumMod val="75000"/>
                  </a:schemeClr>
                </a:solidFill>
              </a:rPr>
              <a:t>как часть речи</a:t>
            </a:r>
            <a:endParaRPr lang="ru-RU" sz="6000" b="1" dirty="0">
              <a:ln/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5984" y="2214554"/>
            <a:ext cx="507209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 pitchFamily="18" charset="0"/>
                <a:cs typeface="Calibri" pitchFamily="34" charset="0"/>
              </a:rPr>
              <a:t>Всему название дано –</a:t>
            </a:r>
            <a:endParaRPr lang="ru-RU" sz="2800" b="1" dirty="0" smtClean="0">
              <a:ln w="1905"/>
              <a:solidFill>
                <a:srgbClr val="99003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 pitchFamily="18" charset="0"/>
                <a:cs typeface="Calibri" pitchFamily="34" charset="0"/>
              </a:rPr>
              <a:t>И зверю, и предмету.</a:t>
            </a:r>
            <a:endParaRPr lang="ru-RU" sz="2800" b="1" dirty="0" smtClean="0">
              <a:ln w="1905"/>
              <a:solidFill>
                <a:srgbClr val="99003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 pitchFamily="18" charset="0"/>
                <a:cs typeface="Calibri" pitchFamily="34" charset="0"/>
              </a:rPr>
              <a:t>Вещей вокруг полным-полно,</a:t>
            </a:r>
            <a:endParaRPr lang="ru-RU" sz="2800" b="1" dirty="0" smtClean="0">
              <a:ln w="1905"/>
              <a:solidFill>
                <a:srgbClr val="99003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 pitchFamily="18" charset="0"/>
                <a:cs typeface="Calibri" pitchFamily="34" charset="0"/>
              </a:rPr>
              <a:t>А безымянных – нету!</a:t>
            </a:r>
            <a:endParaRPr lang="ru-RU" sz="2800" b="1" dirty="0" smtClean="0">
              <a:ln w="1905"/>
              <a:solidFill>
                <a:srgbClr val="99003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 pitchFamily="18" charset="0"/>
                <a:cs typeface="Calibri" pitchFamily="34" charset="0"/>
              </a:rPr>
              <a:t>И все, что может видеть глаз, ̶-</a:t>
            </a:r>
            <a:endParaRPr lang="ru-RU" sz="2800" b="1" dirty="0" smtClean="0">
              <a:ln w="1905"/>
              <a:solidFill>
                <a:srgbClr val="99003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 pitchFamily="18" charset="0"/>
                <a:cs typeface="Calibri" pitchFamily="34" charset="0"/>
              </a:rPr>
              <a:t>Над нами и под нами, - </a:t>
            </a:r>
            <a:endParaRPr lang="ru-RU" sz="2800" b="1" dirty="0" smtClean="0">
              <a:ln w="1905"/>
              <a:solidFill>
                <a:srgbClr val="99003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 pitchFamily="18" charset="0"/>
                <a:cs typeface="Calibri" pitchFamily="34" charset="0"/>
              </a:rPr>
              <a:t>И все, что в памяти у нас, - </a:t>
            </a:r>
            <a:endParaRPr lang="ru-RU" sz="2800" b="1" dirty="0" smtClean="0">
              <a:ln w="1905"/>
              <a:solidFill>
                <a:srgbClr val="99003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 pitchFamily="18" charset="0"/>
                <a:cs typeface="Calibri" pitchFamily="34" charset="0"/>
              </a:rPr>
              <a:t>Означено словами.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Calibri" pitchFamily="34" charset="0"/>
              </a:rPr>
              <a:t>А. Шибаев</a:t>
            </a:r>
            <a:endParaRPr lang="ru-RU" sz="2800" b="1" i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89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57158" y="642918"/>
            <a:ext cx="800105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«Имя существительное - хлеб языка»</a:t>
            </a:r>
          </a:p>
          <a:p>
            <a:pPr algn="r"/>
            <a:r>
              <a:rPr lang="ru-RU" sz="3200" i="1" dirty="0" smtClean="0"/>
              <a:t>Л.Успенский</a:t>
            </a:r>
            <a:endParaRPr lang="ru-RU" sz="32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2274838"/>
            <a:ext cx="80010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002060"/>
                </a:solidFill>
              </a:rPr>
              <a:t>«Нет ничего такого в жизни и в нашем</a:t>
            </a:r>
          </a:p>
          <a:p>
            <a:pPr algn="just"/>
            <a:r>
              <a:rPr lang="ru-RU" sz="3200" b="1" dirty="0" smtClean="0">
                <a:solidFill>
                  <a:srgbClr val="002060"/>
                </a:solidFill>
              </a:rPr>
              <a:t>сознании, что нельзя было бы передать русским словом: звучание музыки, блеск красок, игру света, шум и тень садов, неясность сна, тяжкое громыхание грозы, детский шёпот, шорох морского гравия»</a:t>
            </a:r>
          </a:p>
          <a:p>
            <a:endParaRPr lang="ru-RU" sz="3200" b="1" dirty="0" smtClean="0"/>
          </a:p>
          <a:p>
            <a:pPr algn="r"/>
            <a:r>
              <a:rPr lang="ru-RU" sz="3200" i="1" dirty="0" smtClean="0"/>
              <a:t>К.Г. Паустовский</a:t>
            </a:r>
            <a:endParaRPr lang="ru-RU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-4900" y="0"/>
            <a:ext cx="91489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143108" y="285728"/>
            <a:ext cx="4714908" cy="1357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Имя существительное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отвечает на вопросы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1000100" y="2071678"/>
            <a:ext cx="2357454" cy="1428760"/>
          </a:xfrm>
          <a:prstGeom prst="downArrow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</a:rPr>
              <a:t>КТО?</a:t>
            </a:r>
            <a:r>
              <a:rPr lang="ru-RU" sz="4400" b="1" dirty="0" smtClean="0"/>
              <a:t> </a:t>
            </a:r>
            <a:endParaRPr lang="ru-RU" sz="4400" b="1" dirty="0"/>
          </a:p>
        </p:txBody>
      </p:sp>
      <p:sp>
        <p:nvSpPr>
          <p:cNvPr id="9" name="Выноска со стрелкой вниз 8"/>
          <p:cNvSpPr/>
          <p:nvPr/>
        </p:nvSpPr>
        <p:spPr>
          <a:xfrm>
            <a:off x="5715008" y="2071678"/>
            <a:ext cx="2357454" cy="1428760"/>
          </a:xfrm>
          <a:prstGeom prst="downArrow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ЧТО? 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2910" y="3571876"/>
            <a:ext cx="3071834" cy="8572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одушевленные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86380" y="3571876"/>
            <a:ext cx="3071834" cy="8572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неодушевленные</a:t>
            </a:r>
            <a:endParaRPr lang="ru-RU" sz="2800" b="1" dirty="0">
              <a:solidFill>
                <a:srgbClr val="7030A0"/>
              </a:solidFill>
            </a:endParaRPr>
          </a:p>
        </p:txBody>
      </p:sp>
      <p:pic>
        <p:nvPicPr>
          <p:cNvPr id="15" name="Содержимое 4" descr="illustration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85852" y="4786322"/>
            <a:ext cx="1857388" cy="1857388"/>
          </a:xfrm>
          <a:prstGeom prst="rect">
            <a:avLst/>
          </a:prstGeom>
        </p:spPr>
      </p:pic>
      <p:pic>
        <p:nvPicPr>
          <p:cNvPr id="18" name="Рисунок 17" descr="holly_tree_drawing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3636" y="4786322"/>
            <a:ext cx="1357322" cy="17645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-4900" y="0"/>
            <a:ext cx="9148900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143108" y="285728"/>
            <a:ext cx="4714908" cy="12144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Имена существительные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00628" y="2143116"/>
            <a:ext cx="3571900" cy="10001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собственные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1472" y="2143116"/>
            <a:ext cx="3571900" cy="10001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нарицательные</a:t>
            </a:r>
            <a:endParaRPr lang="ru-RU" sz="3600" b="1" dirty="0">
              <a:solidFill>
                <a:srgbClr val="002060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>
            <a:off x="2500298" y="1571612"/>
            <a:ext cx="500066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000760" y="1571612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9" name="Рисунок 18" descr="river_ilovlya2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3429000"/>
            <a:ext cx="3526149" cy="2643206"/>
          </a:xfrm>
          <a:prstGeom prst="rect">
            <a:avLst/>
          </a:prstGeom>
        </p:spPr>
      </p:pic>
      <p:pic>
        <p:nvPicPr>
          <p:cNvPr id="23" name="Рисунок 22" descr="sight_moscow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2066" y="3429000"/>
            <a:ext cx="3429023" cy="2643206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642910" y="5429264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река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00628" y="5500702"/>
            <a:ext cx="3786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Москва-река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-4900" y="0"/>
            <a:ext cx="91489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785918" y="285728"/>
            <a:ext cx="5643602" cy="12144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Имена существительные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8596" y="2214554"/>
            <a:ext cx="2500330" cy="178595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мужской род</a:t>
            </a:r>
          </a:p>
          <a:p>
            <a:pPr algn="ctr"/>
            <a:endParaRPr lang="ru-RU" dirty="0" smtClean="0"/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дом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86116" y="2214554"/>
            <a:ext cx="2500330" cy="178595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женский род</a:t>
            </a:r>
          </a:p>
          <a:p>
            <a:pPr algn="ctr"/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книга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143636" y="2214554"/>
            <a:ext cx="2500330" cy="178595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средний род</a:t>
            </a:r>
          </a:p>
          <a:p>
            <a:pPr algn="ctr"/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окно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 flipV="1">
            <a:off x="2214546" y="1643050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4250529" y="1893083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286512" y="1643050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7" name="Содержимое 16" descr="house-color-blu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8596" y="4286256"/>
            <a:ext cx="2571768" cy="2134567"/>
          </a:xfrm>
        </p:spPr>
      </p:pic>
      <p:pic>
        <p:nvPicPr>
          <p:cNvPr id="19" name="Рисунок 18" descr="img_others47adc0d81402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86116" y="4357694"/>
            <a:ext cx="2553998" cy="2053414"/>
          </a:xfrm>
          <a:prstGeom prst="rect">
            <a:avLst/>
          </a:prstGeom>
        </p:spPr>
      </p:pic>
      <p:pic>
        <p:nvPicPr>
          <p:cNvPr id="20" name="Рисунок 19" descr="1270501216_38437422_85665_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72198" y="4357694"/>
            <a:ext cx="2628684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 descr="Рисунок1.jpg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89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500166" y="285728"/>
            <a:ext cx="6357982" cy="1214446"/>
          </a:xfrm>
          <a:prstGeom prst="rect">
            <a:avLst/>
          </a:prstGeom>
          <a:gradFill>
            <a:gsLst>
              <a:gs pos="44000">
                <a:schemeClr val="accent1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Склонения имен существительных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9" name="Выноска со стрелкой вниз 8"/>
          <p:cNvSpPr/>
          <p:nvPr/>
        </p:nvSpPr>
        <p:spPr>
          <a:xfrm>
            <a:off x="714348" y="1928802"/>
            <a:ext cx="2071702" cy="1000132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 </a:t>
            </a:r>
            <a:r>
              <a:rPr lang="ru-RU" sz="2400" dirty="0" err="1" smtClean="0"/>
              <a:t>скл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10" name="Выноска со стрелкой вниз 9"/>
          <p:cNvSpPr/>
          <p:nvPr/>
        </p:nvSpPr>
        <p:spPr>
          <a:xfrm>
            <a:off x="6072198" y="1928802"/>
            <a:ext cx="2071702" cy="1000132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3 </a:t>
            </a:r>
            <a:r>
              <a:rPr lang="ru-RU" sz="2400" dirty="0" err="1" smtClean="0"/>
              <a:t>скл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11" name="Выноска со стрелкой вниз 10"/>
          <p:cNvSpPr/>
          <p:nvPr/>
        </p:nvSpPr>
        <p:spPr>
          <a:xfrm>
            <a:off x="3357554" y="1928802"/>
            <a:ext cx="2071702" cy="1000132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2 </a:t>
            </a:r>
            <a:r>
              <a:rPr lang="ru-RU" sz="2400" dirty="0" err="1" smtClean="0"/>
              <a:t>скл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14348" y="3429000"/>
            <a:ext cx="235295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err="1" smtClean="0"/>
              <a:t>Муж.род</a:t>
            </a:r>
            <a:r>
              <a:rPr lang="ru-RU" sz="2400" dirty="0" smtClean="0"/>
              <a:t> – А (-Я)</a:t>
            </a:r>
          </a:p>
          <a:p>
            <a:r>
              <a:rPr lang="ru-RU" sz="2400" dirty="0" err="1" smtClean="0"/>
              <a:t>Жен.род</a:t>
            </a:r>
            <a:r>
              <a:rPr lang="ru-RU" sz="2400" dirty="0" smtClean="0"/>
              <a:t>– А (-Я)</a:t>
            </a:r>
            <a:endParaRPr lang="ru-RU" sz="2400" dirty="0"/>
          </a:p>
          <a:p>
            <a:r>
              <a:rPr lang="ru-RU" sz="2400" dirty="0" smtClean="0"/>
              <a:t>        Зим</a:t>
            </a:r>
            <a:r>
              <a:rPr lang="ru-RU" sz="3600" dirty="0" smtClean="0">
                <a:solidFill>
                  <a:srgbClr val="FF0000"/>
                </a:solidFill>
              </a:rPr>
              <a:t>а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00430" y="3429000"/>
            <a:ext cx="20002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err="1" smtClean="0"/>
              <a:t>Муж,род</a:t>
            </a:r>
            <a:r>
              <a:rPr lang="ru-RU" sz="2400" dirty="0" smtClean="0"/>
              <a:t> – </a:t>
            </a:r>
          </a:p>
          <a:p>
            <a:r>
              <a:rPr lang="ru-RU" sz="2400" dirty="0" smtClean="0"/>
              <a:t>Ср.род – О(-Е)</a:t>
            </a:r>
            <a:endParaRPr lang="ru-RU" sz="2400" dirty="0"/>
          </a:p>
          <a:p>
            <a:endParaRPr lang="ru-RU" sz="2400" dirty="0" smtClean="0"/>
          </a:p>
          <a:p>
            <a:r>
              <a:rPr lang="ru-RU" sz="2400" dirty="0" smtClean="0"/>
              <a:t>        Снег</a:t>
            </a:r>
            <a:endParaRPr lang="ru-RU" sz="2400" dirty="0"/>
          </a:p>
        </p:txBody>
      </p:sp>
      <p:sp useBgFill="1">
        <p:nvSpPr>
          <p:cNvPr id="14" name="Прямоугольник 13"/>
          <p:cNvSpPr/>
          <p:nvPr/>
        </p:nvSpPr>
        <p:spPr>
          <a:xfrm>
            <a:off x="5072066" y="357187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357950" y="3571877"/>
            <a:ext cx="17145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Жен. Род –</a:t>
            </a:r>
          </a:p>
          <a:p>
            <a:endParaRPr lang="ru-RU" sz="2400" dirty="0"/>
          </a:p>
          <a:p>
            <a:r>
              <a:rPr lang="ru-RU" sz="2400" dirty="0" smtClean="0"/>
              <a:t>    Метель</a:t>
            </a:r>
            <a:endParaRPr lang="ru-RU" sz="2400" dirty="0"/>
          </a:p>
        </p:txBody>
      </p:sp>
      <p:sp useBgFill="1">
        <p:nvSpPr>
          <p:cNvPr id="16" name="Прямоугольник 15"/>
          <p:cNvSpPr/>
          <p:nvPr/>
        </p:nvSpPr>
        <p:spPr>
          <a:xfrm>
            <a:off x="7858148" y="371475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23" y="4929198"/>
            <a:ext cx="2095501" cy="1571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5000636"/>
            <a:ext cx="1905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43702" y="4786322"/>
            <a:ext cx="1285884" cy="1854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-4900" y="0"/>
            <a:ext cx="91489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85918" y="285728"/>
            <a:ext cx="5643602" cy="11430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Имена существительные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изменяются по  </a:t>
            </a:r>
          </a:p>
        </p:txBody>
      </p:sp>
      <p:sp>
        <p:nvSpPr>
          <p:cNvPr id="9" name="Овал 8"/>
          <p:cNvSpPr/>
          <p:nvPr/>
        </p:nvSpPr>
        <p:spPr>
          <a:xfrm>
            <a:off x="714348" y="1643050"/>
            <a:ext cx="2286016" cy="128588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числам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143636" y="1643050"/>
            <a:ext cx="2286016" cy="128588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падежам</a:t>
            </a:r>
            <a:endParaRPr lang="ru-RU" sz="2800" b="1" dirty="0">
              <a:solidFill>
                <a:srgbClr val="002060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 flipV="1">
            <a:off x="3071802" y="1571612"/>
            <a:ext cx="928694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214942" y="1571612"/>
            <a:ext cx="928694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357158" y="3357562"/>
            <a:ext cx="2428892" cy="92869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единственное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357562"/>
            <a:ext cx="2428892" cy="92869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множественное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786446" y="3071810"/>
            <a:ext cx="3000396" cy="3643338"/>
          </a:xfrm>
          <a:prstGeom prst="roundRect">
            <a:avLst>
              <a:gd name="adj" fmla="val 195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Именительный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Родительный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Дательный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Винительный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Творительный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Предложный</a:t>
            </a:r>
            <a:endParaRPr lang="ru-RU" sz="2400" b="1" dirty="0">
              <a:solidFill>
                <a:srgbClr val="002060"/>
              </a:solidFill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rot="5400000">
            <a:off x="1357290" y="3000372"/>
            <a:ext cx="285752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786050" y="2786058"/>
            <a:ext cx="714380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14348" y="4429132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карандаш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57554" y="4429132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карандаши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33" name="Рисунок 32" descr="imagesCAH94DM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24" y="5072074"/>
            <a:ext cx="1500198" cy="1500198"/>
          </a:xfrm>
          <a:prstGeom prst="rect">
            <a:avLst/>
          </a:prstGeom>
        </p:spPr>
      </p:pic>
      <p:pic>
        <p:nvPicPr>
          <p:cNvPr id="34" name="Рисунок 33" descr="imagesCAUUAGXC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868" y="5000636"/>
            <a:ext cx="1571636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6" grpId="0" animBg="1"/>
      <p:bldP spid="17" grpId="0" animBg="1"/>
      <p:bldP spid="18" grpId="0" animBg="1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-4900" y="0"/>
            <a:ext cx="9148900" cy="6858000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2860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Синтаксическая 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роль имени существительного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  <a:ln>
            <a:solidFill>
              <a:schemeClr val="tx1"/>
            </a:solidFill>
            <a:prstDash val="solid"/>
          </a:ln>
        </p:spPr>
        <p:txBody>
          <a:bodyPr>
            <a:normAutofit/>
          </a:bodyPr>
          <a:lstStyle/>
          <a:p>
            <a:r>
              <a:rPr lang="ru-RU" sz="4000" b="1" dirty="0" smtClean="0"/>
              <a:t>Звезды меркнут и гаснут</a:t>
            </a:r>
          </a:p>
          <a:p>
            <a:r>
              <a:rPr lang="ru-RU" sz="4000" b="1" dirty="0" smtClean="0"/>
              <a:t>Человек – кузнец своему счастью.</a:t>
            </a:r>
          </a:p>
          <a:p>
            <a:r>
              <a:rPr lang="ru-RU" sz="4000" b="1" dirty="0" smtClean="0"/>
              <a:t>Лёжа хлеба не добудешь</a:t>
            </a:r>
          </a:p>
          <a:p>
            <a:r>
              <a:rPr lang="ru-RU" sz="4000" b="1" dirty="0" smtClean="0"/>
              <a:t>Его разбудило завывание вьюги</a:t>
            </a:r>
          </a:p>
          <a:p>
            <a:r>
              <a:rPr lang="ru-RU" sz="4000" b="1" dirty="0" smtClean="0"/>
              <a:t>Еще в полях белеет снег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284</Words>
  <Application>Microsoft Office PowerPoint</Application>
  <PresentationFormat>Экран (4:3)</PresentationFormat>
  <Paragraphs>100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Урок русского языка по теме  «Имя существительное как часть речи»</vt:lpstr>
      <vt:lpstr>Слайд 2</vt:lpstr>
      <vt:lpstr>К.</vt:lpstr>
      <vt:lpstr>Слайд 4</vt:lpstr>
      <vt:lpstr>Слайд 5</vt:lpstr>
      <vt:lpstr>Слайд 6</vt:lpstr>
      <vt:lpstr>Слайд 7</vt:lpstr>
      <vt:lpstr>Слайд 8</vt:lpstr>
      <vt:lpstr>   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 по теме  «Имя существительное как часть речи»</dc:title>
  <dc:creator>XTreme</dc:creator>
  <cp:lastModifiedBy>XTreme</cp:lastModifiedBy>
  <cp:revision>8</cp:revision>
  <dcterms:created xsi:type="dcterms:W3CDTF">2012-12-16T16:51:33Z</dcterms:created>
  <dcterms:modified xsi:type="dcterms:W3CDTF">2012-12-16T18:09:01Z</dcterms:modified>
</cp:coreProperties>
</file>