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83" r:id="rId5"/>
    <p:sldId id="284" r:id="rId6"/>
    <p:sldId id="264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5" r:id="rId16"/>
    <p:sldId id="286" r:id="rId17"/>
    <p:sldId id="287" r:id="rId18"/>
    <p:sldId id="288" r:id="rId19"/>
    <p:sldId id="289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7626-BB00-4DA0-A390-9A16321D3CAF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90BC-F641-4897-849F-91DB90F72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Геометрические построения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2" y="1920081"/>
            <a:ext cx="3381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7" y="1701006"/>
            <a:ext cx="40862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911" y="1600200"/>
            <a:ext cx="37561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Последовательность построения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 точки </a:t>
            </a:r>
            <a:r>
              <a:rPr lang="ru-RU" b="1" dirty="0" smtClean="0"/>
              <a:t>А</a:t>
            </a:r>
            <a:r>
              <a:rPr lang="ru-RU" dirty="0" smtClean="0"/>
              <a:t> радиусом, равным радиусу окружности </a:t>
            </a:r>
            <a:r>
              <a:rPr lang="ru-RU" b="1" dirty="0" smtClean="0"/>
              <a:t>R,</a:t>
            </a:r>
            <a:r>
              <a:rPr lang="ru-RU" dirty="0" smtClean="0"/>
              <a:t> проводим дугу, которая пересечет окружность в точке</a:t>
            </a:r>
            <a:r>
              <a:rPr lang="ru-RU" b="1" dirty="0" smtClean="0"/>
              <a:t> 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Из точки </a:t>
            </a:r>
            <a:r>
              <a:rPr lang="ru-RU" b="1" dirty="0" smtClean="0"/>
              <a:t>В</a:t>
            </a:r>
            <a:r>
              <a:rPr lang="ru-RU" dirty="0" smtClean="0"/>
              <a:t> опускают </a:t>
            </a:r>
            <a:r>
              <a:rPr lang="ru-RU" b="1" dirty="0" smtClean="0"/>
              <a:t>перпендикуляр</a:t>
            </a:r>
            <a:r>
              <a:rPr lang="ru-RU" dirty="0" smtClean="0"/>
              <a:t> на горизонтальную осевую линию;</a:t>
            </a:r>
          </a:p>
          <a:p>
            <a:r>
              <a:rPr lang="ru-RU" dirty="0" smtClean="0"/>
              <a:t>Из основания перпендикуляра - точки </a:t>
            </a:r>
            <a:r>
              <a:rPr lang="ru-RU" b="1" dirty="0" smtClean="0"/>
              <a:t>С,</a:t>
            </a:r>
            <a:r>
              <a:rPr lang="ru-RU" dirty="0" smtClean="0"/>
              <a:t> радиусом равным </a:t>
            </a:r>
            <a:r>
              <a:rPr lang="en-US" b="1" dirty="0" smtClean="0"/>
              <a:t>C</a:t>
            </a:r>
            <a:r>
              <a:rPr lang="ru-RU" b="1" dirty="0" smtClean="0"/>
              <a:t>1</a:t>
            </a:r>
            <a:r>
              <a:rPr lang="ru-RU" dirty="0" smtClean="0"/>
              <a:t>, проводят дугу окружности, которая пересечет горизонтальную осевую линию в точке </a:t>
            </a:r>
            <a:r>
              <a:rPr lang="ru-RU" b="1" dirty="0" smtClean="0"/>
              <a:t>D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точки </a:t>
            </a:r>
            <a:r>
              <a:rPr lang="ru-RU" b="1" dirty="0" smtClean="0"/>
              <a:t>1</a:t>
            </a:r>
            <a:r>
              <a:rPr lang="ru-RU" dirty="0" smtClean="0"/>
              <a:t> радиусом равным </a:t>
            </a:r>
            <a:r>
              <a:rPr lang="en-US" b="1" dirty="0" smtClean="0"/>
              <a:t>D1</a:t>
            </a:r>
            <a:r>
              <a:rPr lang="ru-RU" b="1" dirty="0" smtClean="0"/>
              <a:t>,</a:t>
            </a:r>
            <a:r>
              <a:rPr lang="ru-RU" dirty="0" smtClean="0"/>
              <a:t> проводят дугу до пересечения с окружностью в точке </a:t>
            </a:r>
            <a:r>
              <a:rPr lang="ru-RU" b="1" dirty="0" smtClean="0"/>
              <a:t>2</a:t>
            </a:r>
            <a:r>
              <a:rPr lang="ru-RU" dirty="0" smtClean="0"/>
              <a:t>, дуга</a:t>
            </a:r>
            <a:r>
              <a:rPr lang="ru-RU" b="1" dirty="0" smtClean="0"/>
              <a:t> 12 </a:t>
            </a:r>
            <a:r>
              <a:rPr lang="ru-RU" dirty="0" smtClean="0"/>
              <a:t>равна </a:t>
            </a:r>
            <a:r>
              <a:rPr lang="ru-RU" b="1" i="1" dirty="0" smtClean="0"/>
              <a:t>1/5 длины окружности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Точки </a:t>
            </a:r>
            <a:r>
              <a:rPr lang="ru-RU" b="1" dirty="0" smtClean="0"/>
              <a:t>3</a:t>
            </a:r>
            <a:r>
              <a:rPr lang="ru-RU" dirty="0" smtClean="0"/>
              <a:t>, </a:t>
            </a:r>
            <a:r>
              <a:rPr lang="ru-RU" b="1" dirty="0" smtClean="0"/>
              <a:t>4</a:t>
            </a:r>
            <a:r>
              <a:rPr lang="ru-RU" dirty="0" smtClean="0"/>
              <a:t> и </a:t>
            </a:r>
            <a:r>
              <a:rPr lang="ru-RU" b="1" dirty="0" smtClean="0"/>
              <a:t>5</a:t>
            </a:r>
            <a:r>
              <a:rPr lang="ru-RU" dirty="0" smtClean="0"/>
              <a:t> находят, откладывая циркулем по данной окружности хорды, равные </a:t>
            </a:r>
            <a:r>
              <a:rPr lang="ru-RU" b="1" dirty="0" smtClean="0"/>
              <a:t>D1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углов на две равные части.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681956"/>
            <a:ext cx="3105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углов на две равные части.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440" y="1600200"/>
            <a:ext cx="29771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углов на две равные части.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875" y="1600200"/>
            <a:ext cx="38282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углов на две равные части.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525" y="1600200"/>
            <a:ext cx="39389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углов на две равные части.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150" y="1600200"/>
            <a:ext cx="4193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отрезка на две  равные части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3" y="2700338"/>
            <a:ext cx="3381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углов на две равные части.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3447256" cy="320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отрезка на две  равные части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763" y="1966913"/>
            <a:ext cx="22764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отрезка на две  равные части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433513"/>
            <a:ext cx="34861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отрезка на две  равные части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413" y="1419225"/>
            <a:ext cx="33051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отрезка на две  и четыре равные части</a:t>
            </a:r>
            <a:endParaRPr lang="ru-RU" b="1" dirty="0"/>
          </a:p>
        </p:txBody>
      </p:sp>
      <p:pic>
        <p:nvPicPr>
          <p:cNvPr id="2050" name="Picture 2" descr="C:\Documents and Settings\Admin\Мои документы\My Pictures\Scan Pictures\20100912\Image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927"/>
          <a:stretch>
            <a:fillRect/>
          </a:stretch>
        </p:blipFill>
        <p:spPr bwMode="auto">
          <a:xfrm>
            <a:off x="2284110" y="1600200"/>
            <a:ext cx="4575780" cy="425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Деление окружности на пять равных частей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810544"/>
            <a:ext cx="3486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112" y="1834356"/>
            <a:ext cx="35337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7" y="1896269"/>
            <a:ext cx="30956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182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Геометрические построения</vt:lpstr>
      <vt:lpstr>Деление отрезка на две  равные части</vt:lpstr>
      <vt:lpstr>Деление отрезка на две  равные части</vt:lpstr>
      <vt:lpstr>Деление отрезка на две  равные части</vt:lpstr>
      <vt:lpstr>Деление отрезка на две  равные части</vt:lpstr>
      <vt:lpstr>Деление отрезка на две  и четыре равные части</vt:lpstr>
      <vt:lpstr>Деление окружности на пять равных частей</vt:lpstr>
      <vt:lpstr>Слайд 8</vt:lpstr>
      <vt:lpstr>Слайд 9</vt:lpstr>
      <vt:lpstr>Слайд 10</vt:lpstr>
      <vt:lpstr>Слайд 11</vt:lpstr>
      <vt:lpstr>Слайд 12</vt:lpstr>
      <vt:lpstr>Последовательность построения</vt:lpstr>
      <vt:lpstr>Слайд 14</vt:lpstr>
      <vt:lpstr>Деление углов на две равные части.</vt:lpstr>
      <vt:lpstr>Деление углов на две равные части.</vt:lpstr>
      <vt:lpstr>Деление углов на две равные части.</vt:lpstr>
      <vt:lpstr>Деление углов на две равные части.</vt:lpstr>
      <vt:lpstr>Деление углов на две равные части.</vt:lpstr>
      <vt:lpstr>Деление углов на две равные части.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построения</dc:title>
  <dc:creator>Admin</dc:creator>
  <cp:lastModifiedBy>user</cp:lastModifiedBy>
  <cp:revision>22</cp:revision>
  <dcterms:created xsi:type="dcterms:W3CDTF">2010-09-11T11:22:02Z</dcterms:created>
  <dcterms:modified xsi:type="dcterms:W3CDTF">2014-08-27T09:53:33Z</dcterms:modified>
</cp:coreProperties>
</file>