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7" r:id="rId2"/>
    <p:sldId id="288" r:id="rId3"/>
    <p:sldId id="277" r:id="rId4"/>
    <p:sldId id="258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178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1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2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5F338-49E3-4F3F-AAFF-D130E58E86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14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8B4DB7-CD48-4699-B9B6-B98AC9C933D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05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109728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3938589"/>
            <a:ext cx="109728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65498-AA4C-49F7-A124-E83DC66727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563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4C393-237B-4CD2-ABA8-DC0E74190BC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55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17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28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00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3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68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3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81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CB2286-F865-4A48-8DC3-07BA751BEBCC}" type="datetimeFigureOut">
              <a:rPr lang="ru-RU" smtClean="0"/>
              <a:t>05.07.2013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BB23CFF-1F1D-4FC5-81FA-9331B38DC64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15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5.wmf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wmf"/><Relationship Id="rId4" Type="http://schemas.openxmlformats.org/officeDocument/2006/relationships/image" Target="../media/image1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nnov.old.kp.ru/readyimages/234987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gif"/><Relationship Id="rId5" Type="http://schemas.openxmlformats.org/officeDocument/2006/relationships/image" Target="../media/image24.gif"/><Relationship Id="rId4" Type="http://schemas.openxmlformats.org/officeDocument/2006/relationships/image" Target="../media/image23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Relationship Id="rId5" Type="http://schemas.openxmlformats.org/officeDocument/2006/relationships/slide" Target="slide20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Relationship Id="rId4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10" descr="SO00444_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95501" y="1500188"/>
            <a:ext cx="2428875" cy="3001962"/>
          </a:xfrm>
        </p:spPr>
      </p:pic>
      <p:sp>
        <p:nvSpPr>
          <p:cNvPr id="111625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087939" y="1916114"/>
            <a:ext cx="5184775" cy="38496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 нам, математика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даёшь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трудностей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закалку.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Учится с тобою молодёжь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и волю,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и смекалку!</a:t>
            </a:r>
          </a:p>
        </p:txBody>
      </p:sp>
    </p:spTree>
    <p:extLst>
      <p:ext uri="{BB962C8B-B14F-4D97-AF65-F5344CB8AC3E}">
        <p14:creationId xmlns:p14="http://schemas.microsoft.com/office/powerpoint/2010/main" val="181838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10.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Дальше…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должны быть два следующих числа в последовательности: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 8, 11, 9, 12, 10, 13,…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Picture 4" descr="J019946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9" y="4076700"/>
            <a:ext cx="266382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5" name="Picture 5" descr="(216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4221163"/>
            <a:ext cx="3455988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8248" name="WordArt 8"/>
          <p:cNvSpPr>
            <a:spLocks noChangeArrowheads="1" noChangeShapeType="1" noTextEdit="1"/>
          </p:cNvSpPr>
          <p:nvPr/>
        </p:nvSpPr>
        <p:spPr bwMode="auto">
          <a:xfrm>
            <a:off x="7535864" y="5300664"/>
            <a:ext cx="1152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11,14</a:t>
            </a:r>
          </a:p>
        </p:txBody>
      </p:sp>
    </p:spTree>
    <p:extLst>
      <p:ext uri="{BB962C8B-B14F-4D97-AF65-F5344CB8AC3E}">
        <p14:creationId xmlns:p14="http://schemas.microsoft.com/office/powerpoint/2010/main" val="243510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11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Делимость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1919288" y="1557339"/>
            <a:ext cx="7129462" cy="24479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Делится ли число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41 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51 - 1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10?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65" name="Picture 5" descr="(216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3860801"/>
            <a:ext cx="3024188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3368" name="WordArt 8"/>
          <p:cNvSpPr>
            <a:spLocks noChangeArrowheads="1" noChangeShapeType="1" noTextEdit="1"/>
          </p:cNvSpPr>
          <p:nvPr/>
        </p:nvSpPr>
        <p:spPr bwMode="auto">
          <a:xfrm>
            <a:off x="7751763" y="4941889"/>
            <a:ext cx="10795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ДА</a:t>
            </a:r>
          </a:p>
        </p:txBody>
      </p:sp>
    </p:spTree>
    <p:extLst>
      <p:ext uri="{BB962C8B-B14F-4D97-AF65-F5344CB8AC3E}">
        <p14:creationId xmlns:p14="http://schemas.microsoft.com/office/powerpoint/2010/main" val="111975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13.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Семёрочка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Сколько раз встречается цифра 7 при записи чисел от 1 до 100?</a:t>
            </a:r>
          </a:p>
        </p:txBody>
      </p:sp>
      <p:sp>
        <p:nvSpPr>
          <p:cNvPr id="19460" name="WordArt 5"/>
          <p:cNvSpPr>
            <a:spLocks noChangeArrowheads="1" noChangeShapeType="1" noTextEdit="1"/>
          </p:cNvSpPr>
          <p:nvPr/>
        </p:nvSpPr>
        <p:spPr bwMode="auto">
          <a:xfrm rot="1551877">
            <a:off x="7391400" y="3213101"/>
            <a:ext cx="2305050" cy="25193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366"/>
              </a:avLst>
            </a:prstTxWarp>
          </a:bodyPr>
          <a:lstStyle/>
          <a:p>
            <a:pPr algn="ctr"/>
            <a:r>
              <a:rPr lang="ru-RU" sz="44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384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cs typeface="Arial" panose="020B0604020202020204" pitchFamily="34" charset="0"/>
              </a:rPr>
              <a:t>7</a:t>
            </a:r>
          </a:p>
        </p:txBody>
      </p:sp>
      <p:pic>
        <p:nvPicPr>
          <p:cNvPr id="146438" name="Picture 6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30850">
            <a:off x="2351090" y="2856708"/>
            <a:ext cx="3995737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6441" name="WordArt 9"/>
          <p:cNvSpPr>
            <a:spLocks noChangeArrowheads="1" noChangeShapeType="1" noTextEdit="1"/>
          </p:cNvSpPr>
          <p:nvPr/>
        </p:nvSpPr>
        <p:spPr bwMode="auto">
          <a:xfrm rot="-1250345">
            <a:off x="3708401" y="4598989"/>
            <a:ext cx="1655763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20 раз</a:t>
            </a:r>
          </a:p>
        </p:txBody>
      </p:sp>
    </p:spTree>
    <p:extLst>
      <p:ext uri="{BB962C8B-B14F-4D97-AF65-F5344CB8AC3E}">
        <p14:creationId xmlns:p14="http://schemas.microsoft.com/office/powerpoint/2010/main" val="112385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14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Блиц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1919289" y="1484313"/>
            <a:ext cx="4402137" cy="439261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месяцев в году содержат 30 дней?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две монеты на общую сумму 15 копеек. Одна из них не пятак. Что это за монеты?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землекопов за 5 часов выкапывают 5 м канавы. Сколько землекопов за 100 часов выкопают 100 м канавы?</a:t>
            </a:r>
          </a:p>
        </p:txBody>
      </p:sp>
      <p:pic>
        <p:nvPicPr>
          <p:cNvPr id="148484" name="Picture 4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3500438"/>
            <a:ext cx="4278312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8487" name="WordArt 7"/>
          <p:cNvSpPr>
            <a:spLocks noChangeArrowheads="1" noChangeShapeType="1" noTextEdit="1"/>
          </p:cNvSpPr>
          <p:nvPr/>
        </p:nvSpPr>
        <p:spPr bwMode="auto">
          <a:xfrm>
            <a:off x="7032625" y="4652964"/>
            <a:ext cx="2408238" cy="1069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11 месяцев;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10 и 5 копеек;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5 землекопов</a:t>
            </a:r>
          </a:p>
        </p:txBody>
      </p:sp>
    </p:spTree>
    <p:extLst>
      <p:ext uri="{BB962C8B-B14F-4D97-AF65-F5344CB8AC3E}">
        <p14:creationId xmlns:p14="http://schemas.microsoft.com/office/powerpoint/2010/main" val="224039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Дымок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47851" y="1557339"/>
            <a:ext cx="4619625" cy="2185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dirty="0"/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Электропоезд идёт с востока на запад со скоростью 60 км/ч. В том же направлении- с востока на запад- дует ветер, но со скоростью 50 км/ч. В какую сторону отклоняется дым поезда?</a:t>
            </a:r>
          </a:p>
        </p:txBody>
      </p:sp>
      <p:pic>
        <p:nvPicPr>
          <p:cNvPr id="21508" name="Picture 5" descr="поезд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48526" y="1700213"/>
            <a:ext cx="3059113" cy="1873250"/>
          </a:xfrm>
        </p:spPr>
      </p:pic>
      <p:pic>
        <p:nvPicPr>
          <p:cNvPr id="149510" name="Picture 6" descr="(21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6557">
            <a:off x="4800600" y="3357563"/>
            <a:ext cx="360045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49513" name="WordArt 9"/>
          <p:cNvSpPr>
            <a:spLocks noChangeArrowheads="1" noChangeShapeType="1" noTextEdit="1"/>
          </p:cNvSpPr>
          <p:nvPr/>
        </p:nvSpPr>
        <p:spPr bwMode="auto">
          <a:xfrm rot="1065617">
            <a:off x="5159375" y="4652964"/>
            <a:ext cx="2725738" cy="8080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У электропоезда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нет дыма</a:t>
            </a:r>
          </a:p>
        </p:txBody>
      </p:sp>
    </p:spTree>
    <p:extLst>
      <p:ext uri="{BB962C8B-B14F-4D97-AF65-F5344CB8AC3E}">
        <p14:creationId xmlns:p14="http://schemas.microsoft.com/office/powerpoint/2010/main" val="304515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95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95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49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17.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«Чёрный ящик»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1001 называется числом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Шахерезады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лежит в «чёрном ящике»?</a:t>
            </a:r>
          </a:p>
        </p:txBody>
      </p:sp>
      <p:sp>
        <p:nvSpPr>
          <p:cNvPr id="23556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153611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263" y="2636838"/>
            <a:ext cx="370840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1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36839"/>
            <a:ext cx="4572000" cy="354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3" descr="SO01568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4365626"/>
            <a:ext cx="19081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92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 Блиц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79875" y="1268413"/>
            <a:ext cx="6121400" cy="2836862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руках 10 пальцев. Сколько пальцев на 10 руках?</a:t>
            </a:r>
          </a:p>
          <a:p>
            <a:pPr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равен НОД двух чисел, если НОК равно произведению данных чисел?</a:t>
            </a:r>
          </a:p>
          <a:p>
            <a:pPr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Хозяйка несла корзину яиц. А дно упало. Сколько яиц осталось?</a:t>
            </a:r>
          </a:p>
        </p:txBody>
      </p:sp>
      <p:pic>
        <p:nvPicPr>
          <p:cNvPr id="155653" name="Picture 5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6083">
            <a:off x="4151313" y="3789363"/>
            <a:ext cx="3960812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5656" name="WordArt 8"/>
          <p:cNvSpPr>
            <a:spLocks noChangeArrowheads="1" noChangeShapeType="1" noTextEdit="1"/>
          </p:cNvSpPr>
          <p:nvPr/>
        </p:nvSpPr>
        <p:spPr bwMode="auto">
          <a:xfrm rot="-448937">
            <a:off x="4979988" y="5051425"/>
            <a:ext cx="2208212" cy="927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50 пальцев;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1;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ни сколько</a:t>
            </a:r>
          </a:p>
        </p:txBody>
      </p:sp>
      <p:pic>
        <p:nvPicPr>
          <p:cNvPr id="155658" name="Picture 10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1" y="3068639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59" name="Picture 11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1" y="27813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0" name="Picture 12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9" y="3789364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1" name="Picture 13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4" y="4005264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2" name="Picture 14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89" y="3573464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3" name="Picture 15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4581525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4" name="Picture 16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6" y="4724400"/>
            <a:ext cx="5048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5665" name="Picture 17" descr="WRBEA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4941889"/>
            <a:ext cx="5048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9" descr="J018782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628776"/>
            <a:ext cx="112712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42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0" dur="30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5" dur="30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3000"/>
                                        <p:tgtEl>
                                          <p:spTgt spid="155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5" dur="30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0" dur="30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9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0" dur="30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4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5" dur="30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19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Дроби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628776"/>
            <a:ext cx="5183187" cy="3197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древней Руси основными дробями были: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1/2- «половина» или «пол»;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1/3- «треть»;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1/6-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полтрети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 называли люди в то время дробь 1/24   ?</a:t>
            </a:r>
          </a:p>
        </p:txBody>
      </p:sp>
      <p:pic>
        <p:nvPicPr>
          <p:cNvPr id="157700" name="Picture 4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1069">
            <a:off x="5857875" y="3773489"/>
            <a:ext cx="4349750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57703" name="WordArt 7"/>
          <p:cNvSpPr>
            <a:spLocks noChangeArrowheads="1" noChangeShapeType="1" noTextEdit="1"/>
          </p:cNvSpPr>
          <p:nvPr/>
        </p:nvSpPr>
        <p:spPr bwMode="auto">
          <a:xfrm rot="-963685">
            <a:off x="6456364" y="5013326"/>
            <a:ext cx="3273425" cy="403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пол-пол-полтрети</a:t>
            </a:r>
          </a:p>
        </p:txBody>
      </p:sp>
    </p:spTree>
    <p:extLst>
      <p:ext uri="{BB962C8B-B14F-4D97-AF65-F5344CB8AC3E}">
        <p14:creationId xmlns:p14="http://schemas.microsoft.com/office/powerpoint/2010/main" val="214052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559" y="201613"/>
            <a:ext cx="8291512" cy="250666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Чебурашка купил в магазине </a:t>
            </a:r>
            <a:b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одинаковых тетрадей. </a:t>
            </a:r>
            <a:b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он заплатил?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3068639"/>
            <a:ext cx="8229600" cy="3057525"/>
          </a:xfrm>
        </p:spPr>
        <p:txBody>
          <a:bodyPr/>
          <a:lstStyle/>
          <a:p>
            <a:r>
              <a:rPr lang="ru-RU" sz="4000" dirty="0"/>
              <a:t>1) 200 р.</a:t>
            </a:r>
            <a:br>
              <a:rPr lang="ru-RU" sz="4000" dirty="0"/>
            </a:br>
            <a:r>
              <a:rPr lang="ru-RU" sz="4000" dirty="0"/>
              <a:t>2) 154 р.</a:t>
            </a:r>
            <a:br>
              <a:rPr lang="ru-RU" sz="4000" dirty="0"/>
            </a:br>
            <a:r>
              <a:rPr lang="ru-RU" sz="4000" dirty="0"/>
              <a:t>3) 307 р.</a:t>
            </a:r>
            <a:br>
              <a:rPr lang="ru-RU" sz="4000" dirty="0"/>
            </a:br>
            <a:r>
              <a:rPr lang="ru-RU" sz="4000" dirty="0"/>
              <a:t>4) 222 р.</a:t>
            </a:r>
          </a:p>
        </p:txBody>
      </p:sp>
      <p:pic>
        <p:nvPicPr>
          <p:cNvPr id="12293" name="Picture 5" descr="Картинка 28 из 625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08275"/>
            <a:ext cx="39370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0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321800" y="2933700"/>
            <a:ext cx="495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: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3374" y="463825"/>
            <a:ext cx="48105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Поставить двоеточие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5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8740967">
            <a:off x="2480154" y="1091596"/>
            <a:ext cx="7327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Станция:</a:t>
            </a:r>
          </a:p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 «Решай! </a:t>
            </a:r>
          </a:p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Смекай! </a:t>
            </a:r>
          </a:p>
          <a:p>
            <a:pPr algn="ctr"/>
            <a:r>
              <a:rPr lang="ru-RU" sz="7200" dirty="0" smtClean="0">
                <a:latin typeface="Arial Black" panose="020B0A04020102020204" pitchFamily="34" charset="0"/>
              </a:rPr>
              <a:t>Отгадывай»</a:t>
            </a:r>
            <a:endParaRPr lang="ru-RU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4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135188" y="765176"/>
            <a:ext cx="777716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6600"/>
                </a:solidFill>
              </a:rPr>
              <a:t>Если  из одной стопки тетрадей переложить в другую 10 штук, то тетрадей в стопках будет поровну. На сколько в одной стопке было больше тетрадей, чем в другой?</a:t>
            </a:r>
          </a:p>
        </p:txBody>
      </p:sp>
      <p:pic>
        <p:nvPicPr>
          <p:cNvPr id="28679" name="Picture 7" descr="i?id=42379312&amp;tov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4175125"/>
            <a:ext cx="1871662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80" name="Picture 8" descr="i?id=42379312&amp;tov=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8" y="4365625"/>
            <a:ext cx="1871662" cy="180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5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47851" y="333375"/>
            <a:ext cx="85693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6600"/>
                </a:solidFill>
              </a:rPr>
              <a:t>В классе 36 учащихся. Мальчиков из них на 6 человека больше, чем девочек. Сколько в классе девочек?</a:t>
            </a:r>
          </a:p>
        </p:txBody>
      </p:sp>
      <p:pic>
        <p:nvPicPr>
          <p:cNvPr id="29701" name="Picture 5" descr="J03369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4797426"/>
            <a:ext cx="7810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 descr="J033690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3789363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3" name="Picture 7" descr="J03369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3789363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 descr="J03368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3" y="4076700"/>
            <a:ext cx="6286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5" name="Picture 9" descr="J033689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3500438"/>
            <a:ext cx="390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6" name="Picture 10" descr="J03368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4581525"/>
            <a:ext cx="6286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7" name="Picture 11" descr="J03368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5300663"/>
            <a:ext cx="6286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8" name="Picture 12" descr="J03368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0" y="6021388"/>
            <a:ext cx="6286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9" name="Picture 13" descr="J03368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5661025"/>
            <a:ext cx="6286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0" name="Picture 14" descr="J0336890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3716338"/>
            <a:ext cx="6286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1" name="Picture 15" descr="J03369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292600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2" name="Picture 16" descr="J03369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5373688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3" name="Picture 17" descr="J03369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941888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4" name="Picture 18" descr="J03369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4437063"/>
            <a:ext cx="342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5" name="Picture 19" descr="J03369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84764"/>
            <a:ext cx="7810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6" name="Picture 20" descr="J03369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5734051"/>
            <a:ext cx="7810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7" name="Picture 21" descr="J03369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5" y="6021389"/>
            <a:ext cx="7810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8" name="Picture 22" descr="J03369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3933826"/>
            <a:ext cx="7810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19" name="Picture 23" descr="J033690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775" y="5157789"/>
            <a:ext cx="7810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0" name="Picture 24" descr="J033689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4508500"/>
            <a:ext cx="390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1" name="Picture 25" descr="J033689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1" y="4365625"/>
            <a:ext cx="390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2" name="Picture 26" descr="J033689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1626" y="4868863"/>
            <a:ext cx="390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3" name="Picture 27" descr="J033689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5589588"/>
            <a:ext cx="390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4" name="Picture 28" descr="J033689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6" y="5300663"/>
            <a:ext cx="3905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5" name="Picture 29" descr="J033690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4076700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6" name="Picture 30" descr="J033690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800" y="522922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7" name="Picture 31" descr="J033690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4868863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8" name="Picture 32" descr="J033690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66102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29" name="Picture 33" descr="J033690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6092825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7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9260" y="0"/>
            <a:ext cx="9144000" cy="6858000"/>
          </a:xfrm>
          <a:noFill/>
          <a:ln/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5" y="4759325"/>
            <a:ext cx="1887538" cy="177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6" name="Picture 6" descr="BD13659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3" y="4724400"/>
            <a:ext cx="29527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30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7640" y="492919"/>
            <a:ext cx="8229600" cy="4484688"/>
          </a:xfrm>
          <a:noFill/>
          <a:ln/>
        </p:spPr>
      </p:pic>
      <p:pic>
        <p:nvPicPr>
          <p:cNvPr id="32774" name="Picture 6" descr="i?id=26117321&amp;tov=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9514" y="3357564"/>
            <a:ext cx="3182937" cy="324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3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86422" y="0"/>
            <a:ext cx="9144000" cy="685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5441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7113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3162300"/>
            <a:ext cx="3581400" cy="303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1703389" y="260351"/>
            <a:ext cx="5113337" cy="4130675"/>
          </a:xfrm>
          <a:prstGeom prst="cloudCallout">
            <a:avLst>
              <a:gd name="adj1" fmla="val 46056"/>
              <a:gd name="adj2" fmla="val 55227"/>
            </a:avLst>
          </a:prstGeom>
          <a:solidFill>
            <a:srgbClr val="FFFF66"/>
          </a:solidFill>
          <a:ln w="31750">
            <a:solidFill>
              <a:srgbClr val="FF505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3200" b="1" dirty="0">
                <a:solidFill>
                  <a:srgbClr val="800000"/>
                </a:solidFill>
              </a:rPr>
              <a:t>Конкурс</a:t>
            </a:r>
          </a:p>
          <a:p>
            <a:r>
              <a:rPr lang="ru-RU" sz="3200" b="1" dirty="0">
                <a:solidFill>
                  <a:srgbClr val="800000"/>
                </a:solidFill>
              </a:rPr>
              <a:t>«Порешаем задачи на смекалку»</a:t>
            </a:r>
          </a:p>
        </p:txBody>
      </p:sp>
    </p:spTree>
    <p:extLst>
      <p:ext uri="{BB962C8B-B14F-4D97-AF65-F5344CB8AC3E}">
        <p14:creationId xmlns:p14="http://schemas.microsoft.com/office/powerpoint/2010/main" val="12467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2. Хитрый садовник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773238"/>
            <a:ext cx="5834063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dirty="0"/>
              <a:t>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Однажды пришли к садовнику ребята и спрашивают: «Дедушка, сколько в твоем саду деревьев?»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Улыбнулся садовник и ответил: «Половина всех моих деревьев- яблони, четвертая часть- сливы, седьмая часть- груши и, кроме того, есть ещё 3 тополя»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Стали ребята считать, сколько же у садовника в саду всех деревьев, да так и не сосчитали. Может быть вы сосчитаете?                                                                                     </a:t>
            </a:r>
          </a:p>
        </p:txBody>
      </p:sp>
      <p:pic>
        <p:nvPicPr>
          <p:cNvPr id="8196" name="Picture 5" descr="NA00417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56588" y="1268413"/>
            <a:ext cx="1903412" cy="2520950"/>
          </a:xfrm>
        </p:spPr>
      </p:pic>
      <p:pic>
        <p:nvPicPr>
          <p:cNvPr id="8197" name="Picture 6" descr="NA0039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1763713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1" name="Picture 7" descr="(216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6" y="3898726"/>
            <a:ext cx="43148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18794" name="WordArt 10"/>
          <p:cNvSpPr>
            <a:spLocks noChangeArrowheads="1" noChangeShapeType="1" noTextEdit="1"/>
          </p:cNvSpPr>
          <p:nvPr/>
        </p:nvSpPr>
        <p:spPr bwMode="auto">
          <a:xfrm>
            <a:off x="7100888" y="5353051"/>
            <a:ext cx="26670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cs typeface="Arial" panose="020B0604020202020204" pitchFamily="34" charset="0"/>
              </a:rPr>
              <a:t>28 деревьев</a:t>
            </a:r>
          </a:p>
        </p:txBody>
      </p:sp>
    </p:spTree>
    <p:extLst>
      <p:ext uri="{BB962C8B-B14F-4D97-AF65-F5344CB8AC3E}">
        <p14:creationId xmlns:p14="http://schemas.microsoft.com/office/powerpoint/2010/main" val="19590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988" y="789140"/>
            <a:ext cx="526093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Доску длиной 4 м распилили на части по 1 м. Чтобы отпилить 1 м доски, нужно пять минут. За сколько времени можно распилить всю доску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375748" y="5561556"/>
            <a:ext cx="4434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  15 минут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733" y="1168400"/>
            <a:ext cx="5215466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50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3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Будильник</a:t>
            </a:r>
          </a:p>
        </p:txBody>
      </p:sp>
      <p:pic>
        <p:nvPicPr>
          <p:cNvPr id="9220" name="Picture 9" descr="AG00040_"/>
          <p:cNvPicPr>
            <a:picLocks noGrp="1"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728075">
            <a:off x="2203450" y="2017713"/>
            <a:ext cx="2547938" cy="248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27575" y="1341439"/>
            <a:ext cx="4762500" cy="2016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400" dirty="0" smtClean="0"/>
              <a:t>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 лёг спать в 7 часов вечера, поставив будильник так, чтобы он прозвенел в 9 часов утра. Сколько времени проспит мальчик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0843" name="Picture 11" descr="(21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4" y="3789363"/>
            <a:ext cx="4465637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1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0846" name="WordArt 14"/>
          <p:cNvSpPr>
            <a:spLocks noChangeArrowheads="1" noChangeShapeType="1" noTextEdit="1"/>
          </p:cNvSpPr>
          <p:nvPr/>
        </p:nvSpPr>
        <p:spPr bwMode="auto">
          <a:xfrm>
            <a:off x="7248526" y="5065714"/>
            <a:ext cx="1800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2 часа</a:t>
            </a:r>
          </a:p>
        </p:txBody>
      </p:sp>
    </p:spTree>
    <p:extLst>
      <p:ext uri="{BB962C8B-B14F-4D97-AF65-F5344CB8AC3E}">
        <p14:creationId xmlns:p14="http://schemas.microsoft.com/office/powerpoint/2010/main" val="317293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4.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чисел?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591175" y="1628775"/>
            <a:ext cx="4249738" cy="1728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скольких двузначных чисел сумма цифр равна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122891" name="Picture 11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3849688"/>
            <a:ext cx="4392613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10246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811338"/>
            <a:ext cx="23764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896" name="WordArt 16"/>
          <p:cNvSpPr>
            <a:spLocks noChangeArrowheads="1" noChangeShapeType="1" noTextEdit="1"/>
          </p:cNvSpPr>
          <p:nvPr/>
        </p:nvSpPr>
        <p:spPr bwMode="auto">
          <a:xfrm>
            <a:off x="5303839" y="5067300"/>
            <a:ext cx="3671887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У 9 чисел: 19,28,37,46,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91,82,73,64 и 55</a:t>
            </a:r>
          </a:p>
        </p:txBody>
      </p:sp>
    </p:spTree>
    <p:extLst>
      <p:ext uri="{BB962C8B-B14F-4D97-AF65-F5344CB8AC3E}">
        <p14:creationId xmlns:p14="http://schemas.microsoft.com/office/powerpoint/2010/main" val="27625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7.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Половина от половины числа равна половине. Какое это число?</a:t>
            </a:r>
          </a:p>
        </p:txBody>
      </p:sp>
      <p:sp>
        <p:nvSpPr>
          <p:cNvPr id="13316" name="WordArt 11"/>
          <p:cNvSpPr>
            <a:spLocks noChangeArrowheads="1" noChangeShapeType="1" noTextEdit="1"/>
          </p:cNvSpPr>
          <p:nvPr/>
        </p:nvSpPr>
        <p:spPr bwMode="auto">
          <a:xfrm rot="-1506387">
            <a:off x="3071814" y="3573463"/>
            <a:ext cx="223202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1/2</a:t>
            </a:r>
          </a:p>
        </p:txBody>
      </p:sp>
      <p:pic>
        <p:nvPicPr>
          <p:cNvPr id="131087" name="Picture 15" descr="(216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2924175"/>
            <a:ext cx="3673475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AutoShap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31090" name="WordArt 18"/>
          <p:cNvSpPr>
            <a:spLocks noChangeArrowheads="1" noChangeShapeType="1" noTextEdit="1"/>
          </p:cNvSpPr>
          <p:nvPr/>
        </p:nvSpPr>
        <p:spPr bwMode="auto">
          <a:xfrm>
            <a:off x="7967663" y="4365625"/>
            <a:ext cx="7921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932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9.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Треугольник</a:t>
            </a:r>
          </a:p>
        </p:txBody>
      </p:sp>
      <p:sp>
        <p:nvSpPr>
          <p:cNvPr id="13415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919288" y="1989139"/>
            <a:ext cx="4038600" cy="21605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Чему равен периметр треугольника со сторонами 18 см,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17 см, 35 см ?</a:t>
            </a:r>
          </a:p>
        </p:txBody>
      </p:sp>
      <p:pic>
        <p:nvPicPr>
          <p:cNvPr id="15364" name="Picture 11" descr="BD18238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3847426">
            <a:off x="5794375" y="1743075"/>
            <a:ext cx="5613400" cy="3200400"/>
          </a:xfrm>
        </p:spPr>
      </p:pic>
      <p:sp>
        <p:nvSpPr>
          <p:cNvPr id="15365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840913" y="6308725"/>
            <a:ext cx="431800" cy="433388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134157" name="Picture 13" descr="(216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998913"/>
            <a:ext cx="3671887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160" name="WordArt 16"/>
          <p:cNvSpPr>
            <a:spLocks noChangeArrowheads="1" noChangeShapeType="1" noTextEdit="1"/>
          </p:cNvSpPr>
          <p:nvPr/>
        </p:nvSpPr>
        <p:spPr bwMode="auto">
          <a:xfrm>
            <a:off x="4592639" y="5183188"/>
            <a:ext cx="26638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такого треугольника</a:t>
            </a:r>
          </a:p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cs typeface="Arial" panose="020B0604020202020204" pitchFamily="34" charset="0"/>
              </a:rPr>
              <a:t>не существует</a:t>
            </a:r>
          </a:p>
        </p:txBody>
      </p:sp>
    </p:spTree>
    <p:extLst>
      <p:ext uri="{BB962C8B-B14F-4D97-AF65-F5344CB8AC3E}">
        <p14:creationId xmlns:p14="http://schemas.microsoft.com/office/powerpoint/2010/main" val="321628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4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341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6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200</TotalTime>
  <Words>588</Words>
  <Application>Microsoft Office PowerPoint</Application>
  <PresentationFormat>Широкоэкранный</PresentationFormat>
  <Paragraphs>89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Arial</vt:lpstr>
      <vt:lpstr>Arial Black</vt:lpstr>
      <vt:lpstr>Calibri</vt:lpstr>
      <vt:lpstr>Impact</vt:lpstr>
      <vt:lpstr>Times New Roman</vt:lpstr>
      <vt:lpstr>Tw Cen MT</vt:lpstr>
      <vt:lpstr>Tw Cen MT Condensed</vt:lpstr>
      <vt:lpstr>Wingdings</vt:lpstr>
      <vt:lpstr>Wingdings 3</vt:lpstr>
      <vt:lpstr>Интеграл</vt:lpstr>
      <vt:lpstr>Презентация PowerPoint</vt:lpstr>
      <vt:lpstr>Презентация PowerPoint</vt:lpstr>
      <vt:lpstr>Презентация PowerPoint</vt:lpstr>
      <vt:lpstr>2. Хитрый садовник</vt:lpstr>
      <vt:lpstr>Презентация PowerPoint</vt:lpstr>
      <vt:lpstr>3. Будильник</vt:lpstr>
      <vt:lpstr>4. Сколько чисел?</vt:lpstr>
      <vt:lpstr>7. Половина</vt:lpstr>
      <vt:lpstr>9. Треугольник</vt:lpstr>
      <vt:lpstr>10. Дальше…</vt:lpstr>
      <vt:lpstr>11. Делимость</vt:lpstr>
      <vt:lpstr>13. Семёрочка</vt:lpstr>
      <vt:lpstr>14. Блиц</vt:lpstr>
      <vt:lpstr>15. Дымок</vt:lpstr>
      <vt:lpstr>17. «Чёрный ящик»</vt:lpstr>
      <vt:lpstr>18. Блиц</vt:lpstr>
      <vt:lpstr>19. Дроби</vt:lpstr>
      <vt:lpstr>Чебурашка купил в магазине  7 одинаковых тетрадей.   Сколько он заплатил?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21</cp:revision>
  <dcterms:created xsi:type="dcterms:W3CDTF">2013-07-02T16:16:38Z</dcterms:created>
  <dcterms:modified xsi:type="dcterms:W3CDTF">2013-07-05T10:38:28Z</dcterms:modified>
</cp:coreProperties>
</file>