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72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5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6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72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34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19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A51200-1595-4209-9E14-80F3EEC6F7FD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99FDBE-A4BA-4F3E-8632-28F40950C55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59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8937671">
            <a:off x="1645921" y="2330846"/>
            <a:ext cx="8656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Arial Black" panose="020B0A04020102020204" pitchFamily="34" charset="0"/>
              </a:rPr>
              <a:t>Знаешь ли ты?</a:t>
            </a:r>
            <a:endParaRPr lang="ru-RU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пауза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901700" y="1844675"/>
            <a:ext cx="5194300" cy="36718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дату дня своего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рождения.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Записанное число удвой.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результат умножь на 10.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полученному произведению прибавь 73.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эту сумму умножь на 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произведению прибавь номер месяца своего рождения и результат сообщи  ведущему.</a:t>
            </a:r>
          </a:p>
        </p:txBody>
      </p:sp>
      <p:pic>
        <p:nvPicPr>
          <p:cNvPr id="26628" name="Picture 4" descr="(201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724400"/>
            <a:ext cx="2952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26630" name="Picture 10" descr="J01878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844675"/>
            <a:ext cx="25209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3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Любопытная пауза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28775"/>
            <a:ext cx="50403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Древнегреческий философ- идеалист Платон (427-347) справедливо считал, что математику должен знать каждый, кто хочет заниматься философией. При входе в его академию он сделал надпись: «Не знающий геометрии, сюда да не входит!»</a:t>
            </a:r>
          </a:p>
        </p:txBody>
      </p:sp>
      <p:sp>
        <p:nvSpPr>
          <p:cNvPr id="276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628775"/>
            <a:ext cx="296227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1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Любопытная пауза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Именем известной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вычислительницы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француженки Гортензии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Лекот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(1723-1788) назван цветок гортензия, привезённый ею из Индии.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86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28677" name="Picture 7" descr="NA000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98033">
            <a:off x="6383339" y="3357564"/>
            <a:ext cx="30241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7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Любопытная пауза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математическую теорию музыки открыл Пифагор.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97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29701" name="Picture 5" descr="res06F9589B-85BB-44D7-BF57-4F19C71ABAD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3284538"/>
            <a:ext cx="239236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EN002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5488">
            <a:off x="7394576" y="4005263"/>
            <a:ext cx="3273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EN002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94663">
            <a:off x="1774826" y="4005263"/>
            <a:ext cx="3273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Любопытная пауза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600200"/>
            <a:ext cx="8351838" cy="46370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Гениальный математик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Эварист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Галуа (1811- 1832) был убит на дуэли.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/>
          </a:p>
        </p:txBody>
      </p:sp>
      <p:sp>
        <p:nvSpPr>
          <p:cNvPr id="307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30726" name="Picture 6" descr="g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9" y="2781300"/>
            <a:ext cx="2517775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2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140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Презентация PowerPoint</vt:lpstr>
      <vt:lpstr> Математическая пауза</vt:lpstr>
      <vt:lpstr> Любопытная пауза 1</vt:lpstr>
      <vt:lpstr>Любопытная пауза 2</vt:lpstr>
      <vt:lpstr>Любопытная пауза 3</vt:lpstr>
      <vt:lpstr>Любопытная пауза 4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2013-07-05T10:40:17Z</dcterms:created>
  <dcterms:modified xsi:type="dcterms:W3CDTF">2013-07-05T10:44:14Z</dcterms:modified>
</cp:coreProperties>
</file>