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5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3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34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5F338-49E3-4F3F-AAFF-D130E58E86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34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4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9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3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8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7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5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7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2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A680-FD32-4D8D-8B65-3AF85474359B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896B-B738-4EDB-95E2-759B2272D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28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8790913">
            <a:off x="1142271" y="2778783"/>
            <a:ext cx="9822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Блиц опрос болельщиков.</a:t>
            </a:r>
          </a:p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  «Помоги команде»</a:t>
            </a:r>
            <a:endParaRPr lang="ru-RU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9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14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Блиц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919289" y="1484313"/>
            <a:ext cx="4402137" cy="43926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месяцев в году содержат 30 дней?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две монеты на общую сумму 15 копеек. Одна из них не пятак. Что это за монеты?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землекопов за 5 часов выкапывают 5 м канавы. Сколько землекопов за 100 часов выкопают 100 м канавы?</a:t>
            </a:r>
          </a:p>
        </p:txBody>
      </p:sp>
      <p:pic>
        <p:nvPicPr>
          <p:cNvPr id="148484" name="Picture 4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3500438"/>
            <a:ext cx="4278312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8487" name="WordArt 7"/>
          <p:cNvSpPr>
            <a:spLocks noChangeArrowheads="1" noChangeShapeType="1" noTextEdit="1"/>
          </p:cNvSpPr>
          <p:nvPr/>
        </p:nvSpPr>
        <p:spPr bwMode="auto">
          <a:xfrm>
            <a:off x="7032625" y="4652964"/>
            <a:ext cx="2408238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11 месяцев;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10 и 5 копеек;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5 землекопов</a:t>
            </a:r>
          </a:p>
        </p:txBody>
      </p:sp>
    </p:spTree>
    <p:extLst>
      <p:ext uri="{BB962C8B-B14F-4D97-AF65-F5344CB8AC3E}">
        <p14:creationId xmlns:p14="http://schemas.microsoft.com/office/powerpoint/2010/main" val="214351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Блиц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79875" y="1268413"/>
            <a:ext cx="6121400" cy="28368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руках 10 пальцев. Сколько пальцев на 10 руках?</a:t>
            </a:r>
          </a:p>
          <a:p>
            <a:pPr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равен НОД двух чисел, если НОК равно произведению данных чисел?</a:t>
            </a:r>
          </a:p>
          <a:p>
            <a:pPr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Хозяйка несла корзину яиц. А дно упало. Сколько яиц осталось?</a:t>
            </a:r>
          </a:p>
        </p:txBody>
      </p:sp>
      <p:pic>
        <p:nvPicPr>
          <p:cNvPr id="155653" name="Picture 5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6083">
            <a:off x="4151313" y="3789363"/>
            <a:ext cx="3960812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5656" name="WordArt 8"/>
          <p:cNvSpPr>
            <a:spLocks noChangeArrowheads="1" noChangeShapeType="1" noTextEdit="1"/>
          </p:cNvSpPr>
          <p:nvPr/>
        </p:nvSpPr>
        <p:spPr bwMode="auto">
          <a:xfrm rot="-448937">
            <a:off x="4979988" y="5051425"/>
            <a:ext cx="2208212" cy="927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50 пальцев;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1;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ни сколько</a:t>
            </a:r>
          </a:p>
        </p:txBody>
      </p:sp>
      <p:pic>
        <p:nvPicPr>
          <p:cNvPr id="155658" name="Picture 10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3068639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9" name="Picture 11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1" y="2781300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0" name="Picture 12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3789364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1" name="Picture 13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4005264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2" name="Picture 14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3573464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3" name="Picture 15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4581525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4" name="Picture 16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6" y="4724400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5" name="Picture 17" descr="WRBEA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4941889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19" descr="J01878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628776"/>
            <a:ext cx="11271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24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5" dur="30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0" dur="30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5" dur="30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118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14. Блиц</vt:lpstr>
      <vt:lpstr>18. Блиц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2013-07-05T10:50:23Z</dcterms:created>
  <dcterms:modified xsi:type="dcterms:W3CDTF">2013-07-05T10:52:18Z</dcterms:modified>
</cp:coreProperties>
</file>