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58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3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61FE-8401-4E01-B6DF-DCC1D11CFAB1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4C13-2BE2-4C6F-8AAF-DD3B9D929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61FE-8401-4E01-B6DF-DCC1D11CFAB1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4C13-2BE2-4C6F-8AAF-DD3B9D929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61FE-8401-4E01-B6DF-DCC1D11CFAB1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4C13-2BE2-4C6F-8AAF-DD3B9D929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61FE-8401-4E01-B6DF-DCC1D11CFAB1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4C13-2BE2-4C6F-8AAF-DD3B9D929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61FE-8401-4E01-B6DF-DCC1D11CFAB1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4C13-2BE2-4C6F-8AAF-DD3B9D929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61FE-8401-4E01-B6DF-DCC1D11CFAB1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4C13-2BE2-4C6F-8AAF-DD3B9D929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61FE-8401-4E01-B6DF-DCC1D11CFAB1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4C13-2BE2-4C6F-8AAF-DD3B9D929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61FE-8401-4E01-B6DF-DCC1D11CFAB1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4C13-2BE2-4C6F-8AAF-DD3B9D929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61FE-8401-4E01-B6DF-DCC1D11CFAB1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4C13-2BE2-4C6F-8AAF-DD3B9D929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61FE-8401-4E01-B6DF-DCC1D11CFAB1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4C13-2BE2-4C6F-8AAF-DD3B9D929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C61FE-8401-4E01-B6DF-DCC1D11CFAB1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C4C13-2BE2-4C6F-8AAF-DD3B9D929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C61FE-8401-4E01-B6DF-DCC1D11CFAB1}" type="datetimeFigureOut">
              <a:rPr lang="ru-RU" smtClean="0"/>
              <a:pPr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C4C13-2BE2-4C6F-8AAF-DD3B9D929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152127"/>
          </a:xfrm>
        </p:spPr>
        <p:txBody>
          <a:bodyPr>
            <a:normAutofit/>
          </a:bodyPr>
          <a:lstStyle/>
          <a:p>
            <a:r>
              <a:rPr lang="tt-RU" sz="2800" b="1" dirty="0" smtClean="0"/>
              <a:t> </a:t>
            </a:r>
            <a:r>
              <a:rPr lang="tt-RU" sz="3600" b="1" u="sng" dirty="0" smtClean="0"/>
              <a:t>Кушма</a:t>
            </a:r>
            <a:r>
              <a:rPr lang="tt-RU" sz="2800" b="1" u="sng" dirty="0" smtClean="0"/>
              <a:t> җөмләләр </a:t>
            </a:r>
            <a:endParaRPr lang="ru-RU" sz="2800" b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7304856" cy="2736304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tt-RU" sz="3400" b="1" u="sng" dirty="0" smtClean="0"/>
              <a:t>Ике компонентлы кушма җөмлә                                          катлаулы кушма җөмлә</a:t>
            </a:r>
          </a:p>
          <a:p>
            <a:pPr algn="l"/>
            <a:endParaRPr lang="tt-RU" sz="2900" b="1" dirty="0"/>
          </a:p>
          <a:p>
            <a:pPr algn="l"/>
            <a:endParaRPr lang="tt-RU" sz="2900" b="1" dirty="0" smtClean="0"/>
          </a:p>
          <a:p>
            <a:pPr algn="l"/>
            <a:endParaRPr lang="tt-RU" sz="2900" b="1" dirty="0"/>
          </a:p>
          <a:p>
            <a:pPr algn="l"/>
            <a:endParaRPr lang="tt-RU" sz="2900" b="1" dirty="0" smtClean="0"/>
          </a:p>
          <a:p>
            <a:pPr algn="l"/>
            <a:r>
              <a:rPr lang="tt-RU" sz="4200" b="1" u="sng" dirty="0"/>
              <a:t>т</a:t>
            </a:r>
            <a:r>
              <a:rPr lang="tt-RU" sz="4200" b="1" u="sng" dirty="0" smtClean="0"/>
              <a:t>езмә кушма</a:t>
            </a:r>
            <a:r>
              <a:rPr lang="tt-RU" sz="4200" b="1" dirty="0" smtClean="0"/>
              <a:t>                                                    </a:t>
            </a:r>
            <a:r>
              <a:rPr lang="tt-RU" sz="4200" b="1" u="sng" dirty="0" smtClean="0"/>
              <a:t>иярченле кушма</a:t>
            </a:r>
          </a:p>
          <a:p>
            <a:pPr algn="l"/>
            <a:r>
              <a:rPr lang="tt-RU" sz="2900" b="1" dirty="0" smtClean="0"/>
              <a:t>                                                                                      </a:t>
            </a:r>
            <a:endParaRPr lang="tt-RU" sz="2900" b="1" dirty="0"/>
          </a:p>
          <a:p>
            <a:pPr algn="l"/>
            <a:endParaRPr lang="tt-RU" sz="2900" b="1" dirty="0" smtClean="0"/>
          </a:p>
          <a:p>
            <a:pPr algn="l"/>
            <a:r>
              <a:rPr lang="tt-RU" sz="2900" b="1" dirty="0" smtClean="0"/>
              <a:t> </a:t>
            </a:r>
          </a:p>
          <a:p>
            <a:pPr algn="l"/>
            <a:r>
              <a:rPr lang="tt-RU" sz="4200" b="1" u="sng" dirty="0" smtClean="0"/>
              <a:t>теркәгечле </a:t>
            </a:r>
            <a:r>
              <a:rPr lang="tt-RU" sz="4200" b="1" dirty="0" smtClean="0"/>
              <a:t>             </a:t>
            </a:r>
            <a:r>
              <a:rPr lang="tt-RU" sz="4200" b="1" u="sng" dirty="0" smtClean="0"/>
              <a:t>теркәгечсез</a:t>
            </a:r>
            <a:r>
              <a:rPr lang="tt-RU" sz="4200" b="1" dirty="0" smtClean="0"/>
              <a:t>                     </a:t>
            </a:r>
            <a:r>
              <a:rPr lang="tt-RU" sz="4200" b="1" u="sng" dirty="0" smtClean="0"/>
              <a:t>аналитик</a:t>
            </a:r>
            <a:r>
              <a:rPr lang="tt-RU" sz="4200" b="1" dirty="0" smtClean="0"/>
              <a:t>         </a:t>
            </a:r>
            <a:r>
              <a:rPr lang="tt-RU" sz="4200" b="1" u="sng" dirty="0" smtClean="0"/>
              <a:t>синтетик</a:t>
            </a:r>
          </a:p>
          <a:p>
            <a:pPr algn="l"/>
            <a:endParaRPr lang="tt-RU" sz="1200" dirty="0"/>
          </a:p>
          <a:p>
            <a:pPr algn="l"/>
            <a:endParaRPr lang="tt-RU" sz="1200" dirty="0" smtClean="0"/>
          </a:p>
          <a:p>
            <a:pPr algn="l"/>
            <a:endParaRPr lang="tt-RU" sz="1200" dirty="0"/>
          </a:p>
          <a:p>
            <a:pPr algn="l"/>
            <a:endParaRPr lang="tt-RU" sz="1200" dirty="0" smtClean="0"/>
          </a:p>
          <a:p>
            <a:pPr algn="l"/>
            <a:endParaRPr lang="tt-RU" sz="1200" dirty="0"/>
          </a:p>
          <a:p>
            <a:pPr algn="l"/>
            <a:endParaRPr lang="tt-RU" sz="1200" dirty="0" smtClean="0"/>
          </a:p>
          <a:p>
            <a:pPr algn="l"/>
            <a:r>
              <a:rPr lang="tt-RU" sz="1200" dirty="0"/>
              <a:t> </a:t>
            </a:r>
            <a:r>
              <a:rPr lang="tt-RU" sz="1200" dirty="0" smtClean="0"/>
              <a:t>                                   </a:t>
            </a:r>
            <a:endParaRPr lang="ru-RU" sz="12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699792" y="1412776"/>
            <a:ext cx="144016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860032" y="1340768"/>
            <a:ext cx="100811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1043608" y="2492896"/>
            <a:ext cx="86409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971600" y="3429000"/>
            <a:ext cx="21602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979712" y="458112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>
            <a:off x="4860032" y="3501008"/>
            <a:ext cx="2160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5580112" y="3573016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Скругленная соединительная линия 65"/>
          <p:cNvCxnSpPr/>
          <p:nvPr/>
        </p:nvCxnSpPr>
        <p:spPr>
          <a:xfrm>
            <a:off x="1619672" y="3429000"/>
            <a:ext cx="1080120" cy="576064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Скругленная соединительная линия 72"/>
          <p:cNvCxnSpPr/>
          <p:nvPr/>
        </p:nvCxnSpPr>
        <p:spPr>
          <a:xfrm>
            <a:off x="2915816" y="2492896"/>
            <a:ext cx="2016224" cy="72008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0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t-RU" dirty="0" smtClean="0"/>
              <a:t>       </a:t>
            </a:r>
            <a:r>
              <a:rPr lang="tt-RU" sz="2800" b="1" u="sng" dirty="0" smtClean="0"/>
              <a:t>Бәйләүче чаралар</a:t>
            </a:r>
            <a:r>
              <a:rPr lang="tt-RU" sz="2800" b="1" dirty="0" smtClean="0"/>
              <a:t>:</a:t>
            </a:r>
          </a:p>
          <a:p>
            <a:pPr algn="ctr">
              <a:buNone/>
            </a:pPr>
            <a:endParaRPr lang="tt-RU" sz="2800" b="1" dirty="0"/>
          </a:p>
          <a:p>
            <a:pPr>
              <a:buNone/>
            </a:pPr>
            <a:endParaRPr lang="tt-RU" sz="2800" b="1" dirty="0" smtClean="0"/>
          </a:p>
          <a:p>
            <a:pPr>
              <a:buNone/>
            </a:pPr>
            <a:r>
              <a:rPr lang="tt-RU" sz="2800" b="1" dirty="0" smtClean="0"/>
              <a:t>      </a:t>
            </a:r>
            <a:r>
              <a:rPr lang="tt-RU" sz="2800" b="1" u="sng" dirty="0" smtClean="0"/>
              <a:t>Аналитик</a:t>
            </a:r>
            <a:r>
              <a:rPr lang="tt-RU" sz="2800" b="1" dirty="0" smtClean="0"/>
              <a:t>                                                  </a:t>
            </a:r>
            <a:r>
              <a:rPr lang="tt-RU" sz="2800" b="1" u="sng" dirty="0" smtClean="0"/>
              <a:t>синтетик</a:t>
            </a:r>
          </a:p>
          <a:p>
            <a:pPr>
              <a:buNone/>
            </a:pPr>
            <a:r>
              <a:rPr lang="tt-RU" sz="2800" b="1" dirty="0" smtClean="0"/>
              <a:t>                                                                                     </a:t>
            </a:r>
          </a:p>
          <a:p>
            <a:pPr>
              <a:buNone/>
            </a:pPr>
            <a:r>
              <a:rPr lang="tt-RU" sz="1800" b="1" dirty="0" smtClean="0"/>
              <a:t>Мөнәсәбәтле сүзләр                                                                    кушымчалар,бәйлек</a:t>
            </a:r>
          </a:p>
          <a:p>
            <a:pPr>
              <a:buNone/>
            </a:pPr>
            <a:r>
              <a:rPr lang="tt-RU" sz="1800" b="1" dirty="0" smtClean="0"/>
              <a:t> теркәгеч, теркәгеч сүзләр,                                                          һәм бәйлек сүзләр   </a:t>
            </a:r>
          </a:p>
          <a:p>
            <a:pPr>
              <a:buNone/>
            </a:pPr>
            <a:r>
              <a:rPr lang="tt-RU" sz="1800" b="1" dirty="0" smtClean="0"/>
              <a:t>Көттерү һәм аныклау интонациясе                                           янәшәлек юлы </a:t>
            </a:r>
            <a:endParaRPr lang="tt-RU" sz="1800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499992" y="2276872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4139952" y="3284984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763688" y="407707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трелка вниз 24"/>
          <p:cNvSpPr/>
          <p:nvPr/>
        </p:nvSpPr>
        <p:spPr>
          <a:xfrm>
            <a:off x="1475656" y="3789040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7092280" y="3717032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i="1" dirty="0" smtClean="0"/>
              <a:t>1</a:t>
            </a:r>
            <a:r>
              <a:rPr lang="tt-RU" i="1" u="sng" dirty="0" smtClean="0"/>
              <a:t>)Дус</a:t>
            </a:r>
            <a:r>
              <a:rPr lang="tt-RU" i="1" dirty="0" smtClean="0"/>
              <a:t> көйдереп әйтер, 2)дошман көлдереп әйтер.- </a:t>
            </a:r>
            <a:r>
              <a:rPr lang="tt-RU" b="1" u="sng" dirty="0" smtClean="0"/>
              <a:t>ике компанентлы кушма җөмлә</a:t>
            </a:r>
            <a:r>
              <a:rPr lang="tt-RU" b="1" dirty="0" smtClean="0"/>
              <a:t>.</a:t>
            </a:r>
          </a:p>
          <a:p>
            <a:pPr>
              <a:buNone/>
            </a:pPr>
            <a:endParaRPr lang="tt-RU" b="1" dirty="0" smtClean="0"/>
          </a:p>
          <a:p>
            <a:r>
              <a:rPr lang="tt-RU" i="1" dirty="0" smtClean="0"/>
              <a:t>1)Ут сүнде дә, 2)шәм кабыздым... </a:t>
            </a:r>
          </a:p>
          <a:p>
            <a:pPr>
              <a:buNone/>
            </a:pPr>
            <a:r>
              <a:rPr lang="tt-RU" i="1" dirty="0"/>
              <a:t> </a:t>
            </a:r>
            <a:r>
              <a:rPr lang="tt-RU" i="1" dirty="0" smtClean="0"/>
              <a:t>    3) караңгылык басты өйне. </a:t>
            </a:r>
            <a:r>
              <a:rPr lang="tt-RU" dirty="0" smtClean="0"/>
              <a:t>–</a:t>
            </a:r>
            <a:r>
              <a:rPr lang="tt-RU" b="1" dirty="0" smtClean="0"/>
              <a:t> </a:t>
            </a:r>
            <a:r>
              <a:rPr lang="tt-RU" b="1" u="sng" dirty="0" smtClean="0"/>
              <a:t>катлаулы кушма җөмлә</a:t>
            </a:r>
            <a:endParaRPr lang="ru-RU" b="1" u="sng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i="1" dirty="0" smtClean="0"/>
              <a:t>1</a:t>
            </a:r>
            <a:r>
              <a:rPr lang="tt-RU" i="1" u="sng" dirty="0" smtClean="0"/>
              <a:t>)Дус</a:t>
            </a:r>
            <a:r>
              <a:rPr lang="tt-RU" i="1" dirty="0" smtClean="0"/>
              <a:t> көйдереп әйтер, 2)дошман көлдереп әйтер.- </a:t>
            </a:r>
            <a:r>
              <a:rPr lang="tt-RU" b="1" u="sng" dirty="0" smtClean="0"/>
              <a:t>ике компанентлы кушма җөмлә.</a:t>
            </a:r>
          </a:p>
          <a:p>
            <a:pPr>
              <a:buNone/>
            </a:pPr>
            <a:endParaRPr lang="tt-RU" b="1" dirty="0" smtClean="0"/>
          </a:p>
          <a:p>
            <a:r>
              <a:rPr lang="tt-RU" i="1" dirty="0" smtClean="0"/>
              <a:t>1)Ут сүнде дә, 2)шәм кабыздым... </a:t>
            </a:r>
          </a:p>
          <a:p>
            <a:pPr>
              <a:buNone/>
            </a:pPr>
            <a:r>
              <a:rPr lang="tt-RU" i="1" dirty="0"/>
              <a:t> </a:t>
            </a:r>
            <a:r>
              <a:rPr lang="tt-RU" i="1" dirty="0" smtClean="0"/>
              <a:t>    3) караңгылык басты өйне. </a:t>
            </a:r>
            <a:r>
              <a:rPr lang="tt-RU" u="sng" dirty="0" smtClean="0"/>
              <a:t>–</a:t>
            </a:r>
            <a:r>
              <a:rPr lang="tt-RU" b="1" u="sng" dirty="0" smtClean="0"/>
              <a:t> катлаулы кушма җөмлә</a:t>
            </a:r>
            <a:endParaRPr lang="ru-RU" b="1" u="sng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1)</a:t>
            </a:r>
            <a:r>
              <a:rPr lang="tt-RU" b="1" dirty="0" smtClean="0"/>
              <a:t>Авыр булды </a:t>
            </a:r>
            <a:r>
              <a:rPr lang="tt-RU" dirty="0" smtClean="0"/>
              <a:t>миңа </a:t>
            </a:r>
            <a:r>
              <a:rPr lang="tt-RU" b="1" dirty="0" smtClean="0"/>
              <a:t>аерылу,</a:t>
            </a:r>
            <a:r>
              <a:rPr lang="tt-RU" dirty="0" smtClean="0"/>
              <a:t> 2</a:t>
            </a:r>
            <a:r>
              <a:rPr lang="tt-RU" b="1" dirty="0" smtClean="0"/>
              <a:t>)  рәхәт булыр </a:t>
            </a:r>
            <a:r>
              <a:rPr lang="tt-RU" dirty="0" smtClean="0"/>
              <a:t>кайткач </a:t>
            </a:r>
            <a:r>
              <a:rPr lang="tt-RU" b="1" dirty="0" smtClean="0"/>
              <a:t>күрешү</a:t>
            </a:r>
            <a:r>
              <a:rPr lang="tt-RU" dirty="0" smtClean="0"/>
              <a:t>!- </a:t>
            </a:r>
            <a:r>
              <a:rPr lang="tt-RU" b="1" dirty="0" smtClean="0"/>
              <a:t>тезмә кушма җөмлә.</a:t>
            </a:r>
          </a:p>
          <a:p>
            <a:pPr>
              <a:buNone/>
            </a:pPr>
            <a:endParaRPr lang="tt-RU" b="1" dirty="0" smtClean="0"/>
          </a:p>
          <a:p>
            <a:r>
              <a:rPr lang="tt-RU" dirty="0" smtClean="0"/>
              <a:t>1)Күк йөзе чалт аяз бул</a:t>
            </a:r>
            <a:r>
              <a:rPr lang="tt-RU" b="1" dirty="0" smtClean="0"/>
              <a:t>са да</a:t>
            </a:r>
            <a:r>
              <a:rPr lang="tt-RU" dirty="0" smtClean="0"/>
              <a:t>, 2)</a:t>
            </a:r>
            <a:r>
              <a:rPr lang="tt-RU" b="1" dirty="0" smtClean="0"/>
              <a:t>кояш</a:t>
            </a:r>
            <a:r>
              <a:rPr lang="tt-RU" dirty="0" smtClean="0"/>
              <a:t> инде алай </a:t>
            </a:r>
            <a:r>
              <a:rPr lang="tt-RU" b="1" dirty="0" smtClean="0"/>
              <a:t>кыздырмый...- иярченле кушма җөмлә.</a:t>
            </a:r>
            <a:endParaRPr lang="ru-RU" b="1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i="1" dirty="0" smtClean="0"/>
              <a:t>Бүген таңда ап-ак </a:t>
            </a:r>
            <a:r>
              <a:rPr lang="tt-RU" b="1" dirty="0" smtClean="0"/>
              <a:t>карлар яуды</a:t>
            </a:r>
            <a:r>
              <a:rPr lang="tt-RU" dirty="0" smtClean="0"/>
              <a:t>,2)</a:t>
            </a:r>
            <a:r>
              <a:rPr lang="tt-RU" i="1" dirty="0" smtClean="0"/>
              <a:t>Ә кич белән </a:t>
            </a:r>
            <a:r>
              <a:rPr lang="tt-RU" b="1" dirty="0" smtClean="0"/>
              <a:t>бары да эреде</a:t>
            </a:r>
            <a:r>
              <a:rPr lang="tt-RU" dirty="0" smtClean="0"/>
              <a:t>.- </a:t>
            </a:r>
            <a:r>
              <a:rPr lang="tt-RU" b="1" dirty="0" smtClean="0"/>
              <a:t>теркәгечле тезмә кушма җөмлә.</a:t>
            </a:r>
          </a:p>
          <a:p>
            <a:endParaRPr lang="tt-RU" b="1" dirty="0"/>
          </a:p>
          <a:p>
            <a:r>
              <a:rPr lang="tt-RU" i="1" dirty="0" smtClean="0"/>
              <a:t>Юл ташларына </a:t>
            </a:r>
            <a:r>
              <a:rPr lang="tt-RU" b="1" dirty="0" smtClean="0"/>
              <a:t>яфрак коела</a:t>
            </a:r>
            <a:r>
              <a:rPr lang="tt-RU" i="1" dirty="0" smtClean="0"/>
              <a:t>, </a:t>
            </a:r>
            <a:r>
              <a:rPr lang="tt-RU" b="1" dirty="0" smtClean="0"/>
              <a:t>Аккошлар</a:t>
            </a:r>
            <a:r>
              <a:rPr lang="tt-RU" i="1" dirty="0" smtClean="0"/>
              <a:t> инде юлга </a:t>
            </a:r>
            <a:r>
              <a:rPr lang="tt-RU" b="1" dirty="0" smtClean="0"/>
              <a:t>җыена</a:t>
            </a:r>
            <a:r>
              <a:rPr lang="tt-RU" dirty="0" smtClean="0"/>
              <a:t>.-</a:t>
            </a:r>
            <a:r>
              <a:rPr lang="tt-RU" b="1" dirty="0" smtClean="0"/>
              <a:t>теркәгечсез тезмә кушма җөмлә</a:t>
            </a:r>
            <a:endParaRPr lang="ru-RU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i="1" dirty="0" smtClean="0"/>
              <a:t>1)Берлек кайда,2) көч шунда</a:t>
            </a:r>
            <a:r>
              <a:rPr lang="tt-RU" dirty="0" smtClean="0"/>
              <a:t>.- </a:t>
            </a:r>
            <a:r>
              <a:rPr lang="tt-RU" b="1" dirty="0" smtClean="0"/>
              <a:t>аналитик иярченле кушма җөмлә.</a:t>
            </a:r>
          </a:p>
          <a:p>
            <a:endParaRPr lang="tt-RU" b="1" dirty="0"/>
          </a:p>
          <a:p>
            <a:endParaRPr lang="tt-RU" i="1" dirty="0" smtClean="0"/>
          </a:p>
          <a:p>
            <a:r>
              <a:rPr lang="tt-RU" i="1" dirty="0" smtClean="0"/>
              <a:t>Йортлары янгач кешеләрнең күбесе 2) яңа йортлар торгызганнар</a:t>
            </a:r>
            <a:r>
              <a:rPr lang="tt-RU" b="1" dirty="0" smtClean="0"/>
              <a:t>.- синтетик иярченле кушма җөмлә</a:t>
            </a:r>
            <a:endParaRPr lang="ru-RU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i="1" dirty="0" smtClean="0"/>
              <a:t>Кушма җөмлә эчендәге гади җөмләләр,  сүзләр кебек үк, үзара</a:t>
            </a:r>
            <a:r>
              <a:rPr lang="tt-RU" dirty="0" smtClean="0"/>
              <a:t> </a:t>
            </a:r>
            <a:r>
              <a:rPr lang="tt-RU" b="1" u="sng" dirty="0" smtClean="0"/>
              <a:t>тезү  </a:t>
            </a:r>
            <a:r>
              <a:rPr lang="tt-RU" i="1" dirty="0" smtClean="0"/>
              <a:t>һәм</a:t>
            </a:r>
            <a:r>
              <a:rPr lang="tt-RU" dirty="0" smtClean="0"/>
              <a:t> </a:t>
            </a:r>
            <a:r>
              <a:rPr lang="tt-RU" b="1" u="sng" dirty="0" smtClean="0"/>
              <a:t>ияртү</a:t>
            </a:r>
            <a:r>
              <a:rPr lang="tt-RU" dirty="0" smtClean="0"/>
              <a:t> </a:t>
            </a:r>
            <a:r>
              <a:rPr lang="tt-RU" i="1" dirty="0" smtClean="0"/>
              <a:t>юлы белән бәйләнәләр.</a:t>
            </a:r>
          </a:p>
          <a:p>
            <a:endParaRPr lang="tt-RU" dirty="0" smtClean="0"/>
          </a:p>
          <a:p>
            <a:r>
              <a:rPr lang="tt-RU" i="1" dirty="0" smtClean="0"/>
              <a:t>Үзара тезү юлы белән бәйләнгән җөмләләрдән торган кушма җөмлә</a:t>
            </a:r>
            <a:r>
              <a:rPr lang="tt-RU" dirty="0" smtClean="0"/>
              <a:t> </a:t>
            </a:r>
            <a:r>
              <a:rPr lang="tt-RU" b="1" u="sng" dirty="0" smtClean="0"/>
              <a:t>тезмә кушма җөмлә</a:t>
            </a:r>
            <a:r>
              <a:rPr lang="tt-RU" dirty="0" smtClean="0"/>
              <a:t> </a:t>
            </a:r>
            <a:r>
              <a:rPr lang="tt-RU" i="1" dirty="0" smtClean="0"/>
              <a:t>дип атала.</a:t>
            </a:r>
            <a:endParaRPr lang="ru-RU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i="1" dirty="0" smtClean="0"/>
              <a:t>Гади җөмләләре тезүче теркәгечләр ярдәмендә бәйләнгән   кушма җөмлә </a:t>
            </a:r>
            <a:r>
              <a:rPr lang="tt-RU" b="1" u="sng" dirty="0" smtClean="0"/>
              <a:t>теркәгечле тезмә кушма җөмлә  </a:t>
            </a:r>
            <a:r>
              <a:rPr lang="tt-RU" i="1" dirty="0" smtClean="0"/>
              <a:t>дип атала.</a:t>
            </a:r>
          </a:p>
          <a:p>
            <a:r>
              <a:rPr lang="tt-RU" i="1" dirty="0" smtClean="0"/>
              <a:t>Гади җөмләләре үзара интона</a:t>
            </a:r>
            <a:r>
              <a:rPr lang="ru-RU" i="1" dirty="0" err="1" smtClean="0"/>
              <a:t>ц</a:t>
            </a:r>
            <a:r>
              <a:rPr lang="tt-RU" i="1" dirty="0" smtClean="0"/>
              <a:t>ия ярдәмендә бәйләнгән кушма җөмлә </a:t>
            </a:r>
            <a:r>
              <a:rPr lang="tt-RU" b="1" i="1" u="sng" dirty="0" smtClean="0"/>
              <a:t>теркәгечсез кушма җөмлә </a:t>
            </a:r>
            <a:r>
              <a:rPr lang="tt-RU" i="1" dirty="0" smtClean="0"/>
              <a:t>дип атала</a:t>
            </a:r>
            <a:endParaRPr lang="ru-RU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261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Кушма җөмләләр </vt:lpstr>
      <vt:lpstr>Слайд 2</vt:lpstr>
      <vt:lpstr> </vt:lpstr>
      <vt:lpstr> 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Кушма җөмләләр </dc:title>
  <dc:creator>зиятдинова</dc:creator>
  <cp:lastModifiedBy>зиятдинова</cp:lastModifiedBy>
  <cp:revision>15</cp:revision>
  <dcterms:created xsi:type="dcterms:W3CDTF">2012-09-15T15:19:16Z</dcterms:created>
  <dcterms:modified xsi:type="dcterms:W3CDTF">2012-09-16T15:18:39Z</dcterms:modified>
</cp:coreProperties>
</file>