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003" autoAdjust="0"/>
    <p:restoredTop sz="94638" autoAdjust="0"/>
  </p:normalViewPr>
  <p:slideViewPr>
    <p:cSldViewPr>
      <p:cViewPr varScale="1">
        <p:scale>
          <a:sx n="86" d="100"/>
          <a:sy n="86" d="100"/>
        </p:scale>
        <p:origin x="-5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B7FF-06B2-472A-B3D6-BD44C18DC61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523D-F134-466A-8146-C4FB1AF75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B7FF-06B2-472A-B3D6-BD44C18DC61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523D-F134-466A-8146-C4FB1AF75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B7FF-06B2-472A-B3D6-BD44C18DC61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523D-F134-466A-8146-C4FB1AF75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B7FF-06B2-472A-B3D6-BD44C18DC61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523D-F134-466A-8146-C4FB1AF75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B7FF-06B2-472A-B3D6-BD44C18DC61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523D-F134-466A-8146-C4FB1AF75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B7FF-06B2-472A-B3D6-BD44C18DC61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523D-F134-466A-8146-C4FB1AF75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B7FF-06B2-472A-B3D6-BD44C18DC61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523D-F134-466A-8146-C4FB1AF75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B7FF-06B2-472A-B3D6-BD44C18DC61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523D-F134-466A-8146-C4FB1AF75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B7FF-06B2-472A-B3D6-BD44C18DC61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523D-F134-466A-8146-C4FB1AF75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B7FF-06B2-472A-B3D6-BD44C18DC61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523D-F134-466A-8146-C4FB1AF75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B7FF-06B2-472A-B3D6-BD44C18DC61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523D-F134-466A-8146-C4FB1AF75B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6B7FF-06B2-472A-B3D6-BD44C18DC617}" type="datetimeFigureOut">
              <a:rPr lang="ru-RU" smtClean="0"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8523D-F134-466A-8146-C4FB1AF75B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sh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3"/>
            <a:ext cx="7772400" cy="1470025"/>
          </a:xfrm>
        </p:spPr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Алтынчы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февраль.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7" y="1071546"/>
            <a:ext cx="6400800" cy="1752600"/>
          </a:xfrm>
        </p:spPr>
        <p:txBody>
          <a:bodyPr>
            <a:normAutofit/>
          </a:bodyPr>
          <a:lstStyle/>
          <a:p>
            <a:r>
              <a:rPr lang="ru-RU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Сыйныф</a:t>
            </a: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эше</a:t>
            </a: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00043"/>
            <a:ext cx="1543032" cy="56261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t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Кем?</a:t>
            </a:r>
          </a:p>
          <a:p>
            <a:pPr>
              <a:buNone/>
            </a:pPr>
            <a:r>
              <a:rPr lang="tt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</a:t>
            </a:r>
          </a:p>
          <a:p>
            <a:pPr>
              <a:buNone/>
            </a:pPr>
            <a:r>
              <a:rPr lang="tt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Син</a:t>
            </a:r>
          </a:p>
          <a:p>
            <a:pPr>
              <a:buNone/>
            </a:pPr>
            <a:r>
              <a:rPr lang="tt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Ул</a:t>
            </a:r>
          </a:p>
          <a:p>
            <a:pPr>
              <a:buNone/>
            </a:pPr>
            <a:r>
              <a:rPr lang="tt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357422" y="500043"/>
            <a:ext cx="6329378" cy="56261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t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Кемнең?</a:t>
            </a:r>
          </a:p>
          <a:p>
            <a:pPr>
              <a:buNone/>
            </a:pPr>
            <a:r>
              <a:rPr lang="tt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Минем (мой, моя, мое, мои)</a:t>
            </a:r>
          </a:p>
          <a:p>
            <a:pPr>
              <a:buNone/>
            </a:pPr>
            <a:r>
              <a:rPr lang="tt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Синең (твой, твоя, твое, твои)</a:t>
            </a:r>
          </a:p>
          <a:p>
            <a:pPr>
              <a:buNone/>
            </a:pPr>
            <a:r>
              <a:rPr lang="tt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Аның (его,ее)</a:t>
            </a:r>
          </a:p>
          <a:p>
            <a:pPr>
              <a:buNone/>
            </a:pPr>
            <a:r>
              <a:rPr lang="tt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Безнең (наш, наша, наше, наши)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500042"/>
            <a:ext cx="8072494" cy="6000792"/>
          </a:xfrm>
        </p:spPr>
        <p:txBody>
          <a:bodyPr/>
          <a:lstStyle/>
          <a:p>
            <a:pPr algn="l"/>
            <a:endParaRPr lang="tt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tt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Безнең – кемнең? – </a:t>
            </a:r>
          </a:p>
          <a:p>
            <a:pPr algn="l" hangingPunct="0"/>
            <a:r>
              <a:rPr lang="tt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</a:t>
            </a:r>
            <a:r>
              <a:rPr lang="tt-RU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нең</a:t>
            </a:r>
            <a:r>
              <a:rPr lang="tt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минем һәм әни</a:t>
            </a:r>
            <a:r>
              <a:rPr lang="tt-RU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нең</a:t>
            </a:r>
            <a:r>
              <a:rPr lang="tt-RU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endParaRPr lang="ru-RU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hangingPunct="0"/>
            <a:r>
              <a:rPr lang="tt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</a:t>
            </a:r>
            <a:r>
              <a:rPr lang="tt-RU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нең</a:t>
            </a:r>
            <a:r>
              <a:rPr lang="tt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минем һәм абый</a:t>
            </a:r>
            <a:r>
              <a:rPr lang="tt-RU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ның</a:t>
            </a:r>
            <a:r>
              <a:rPr lang="tt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endParaRPr lang="ru-RU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hangingPunct="0"/>
            <a:r>
              <a:rPr lang="tt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</a:t>
            </a:r>
            <a:r>
              <a:rPr lang="tt-RU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нең</a:t>
            </a:r>
            <a:r>
              <a:rPr lang="tt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 минем һәм дустым</a:t>
            </a:r>
            <a:r>
              <a:rPr lang="tt-RU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ның</a:t>
            </a:r>
            <a:r>
              <a:rPr lang="tt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endParaRPr lang="ru-RU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hangingPunct="0"/>
            <a:r>
              <a:rPr lang="tt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</a:t>
            </a:r>
            <a:r>
              <a:rPr lang="tt-RU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нең</a:t>
            </a:r>
            <a:r>
              <a:rPr lang="tt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минем һәм укытучы</a:t>
            </a:r>
            <a:r>
              <a:rPr lang="tt-RU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ның</a:t>
            </a:r>
            <a:r>
              <a:rPr lang="tt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endParaRPr lang="ru-RU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71480"/>
            <a:ext cx="8358246" cy="5643602"/>
          </a:xfrm>
        </p:spPr>
        <p:txBody>
          <a:bodyPr/>
          <a:lstStyle/>
          <a:p>
            <a:pPr algn="l" hangingPunct="0"/>
            <a:endParaRPr lang="tt-RU" dirty="0" smtClean="0">
              <a:solidFill>
                <a:schemeClr val="bg1"/>
              </a:solidFill>
            </a:endParaRPr>
          </a:p>
          <a:p>
            <a:pPr algn="l" hangingPunct="0"/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Безнең – (кемнең?) – (нәрсә?) бар. </a:t>
            </a:r>
            <a:endParaRPr lang="tt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hangingPunct="0"/>
            <a:r>
              <a:rPr lang="tt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Безнең </a:t>
            </a:r>
            <a:r>
              <a:rPr lang="tt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                           -  (нәрсә?)  бар.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hangingPunct="0"/>
            <a:r>
              <a:rPr lang="tt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Безнең -                            -  (нәрсә?)  бармы?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hangingPunct="0"/>
            <a:r>
              <a:rPr lang="tt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Безнең -                            -  (нәрсә?)  бар.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hangingPunct="0"/>
            <a:r>
              <a:rPr lang="tt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Безнең -                            -  (нәрсә?)  бармы?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642918"/>
            <a:ext cx="8501122" cy="5715040"/>
          </a:xfrm>
        </p:spPr>
        <p:txBody>
          <a:bodyPr/>
          <a:lstStyle/>
          <a:p>
            <a:pPr algn="l" hangingPunct="0"/>
            <a:r>
              <a:rPr lang="tt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Безнең </a:t>
            </a:r>
            <a:r>
              <a:rPr lang="tt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бүлмәдә – татар теле бүлмәсендә-   (нәрсәләр?)  бар.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hangingPunct="0"/>
            <a:r>
              <a:rPr lang="tt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Безнең бүлмәдә – татар теле бүлмәсендә-   (нәрсәләр?)  юк.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hangingPunct="0"/>
            <a:r>
              <a:rPr lang="tt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Безнең бүлмәдә – татар теле бүлмәсендә-   (нәрсәләр?)  күп.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hangingPunct="0"/>
            <a:r>
              <a:rPr lang="tt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Безнең бүлмәдә – татар теле бүлмәсендә-   (нәрсәләр?)  аз.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Фонетик күнегү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Хәерле көн, </a:t>
            </a:r>
            <a:r>
              <a:rPr lang="tt-RU" sz="4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миңа</a:t>
            </a: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Хәерле көн, </a:t>
            </a:r>
            <a:r>
              <a:rPr lang="tt-RU" sz="4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сиңа</a:t>
            </a: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Хәерле көн, </a:t>
            </a:r>
            <a:r>
              <a:rPr lang="tt-RU" sz="4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аңа</a:t>
            </a: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Хәерле көн, </a:t>
            </a:r>
            <a:r>
              <a:rPr lang="tt-RU" sz="4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безгә</a:t>
            </a: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миңа</a:t>
            </a:r>
          </a:p>
          <a:p>
            <a:pPr>
              <a:buNone/>
            </a:pP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сиңа</a:t>
            </a:r>
          </a:p>
          <a:p>
            <a:pPr>
              <a:buNone/>
            </a:pP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аңа</a:t>
            </a:r>
          </a:p>
          <a:p>
            <a:pPr>
              <a:buNone/>
            </a:pP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безгә 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мне</a:t>
            </a:r>
          </a:p>
          <a:p>
            <a:pPr>
              <a:buNone/>
            </a:pP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тебе</a:t>
            </a:r>
          </a:p>
          <a:p>
            <a:pPr>
              <a:buNone/>
            </a:pP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ему, ей</a:t>
            </a:r>
          </a:p>
          <a:p>
            <a:pPr>
              <a:buNone/>
            </a:pP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нам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000232" y="571481"/>
            <a:ext cx="2857520" cy="5554684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Кемгә? </a:t>
            </a:r>
            <a:r>
              <a:rPr lang="tt-RU" sz="4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-</a:t>
            </a:r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57818" y="571480"/>
            <a:ext cx="3643338" cy="5554684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Кому? 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дзаголовок 15"/>
          <p:cNvSpPr>
            <a:spLocks noGrp="1"/>
          </p:cNvSpPr>
          <p:nvPr>
            <p:ph type="subTitle" idx="1"/>
          </p:nvPr>
        </p:nvSpPr>
        <p:spPr>
          <a:xfrm>
            <a:off x="857224" y="642918"/>
            <a:ext cx="7500990" cy="592935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(Мне) матур                  кирәк. </a:t>
            </a:r>
          </a:p>
          <a:p>
            <a:pPr algn="l"/>
            <a:endParaRPr lang="tt-RU" sz="4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Миңа матур чәчәк кирәк.</a:t>
            </a:r>
          </a:p>
          <a:p>
            <a:pPr algn="l"/>
            <a:endParaRPr lang="tt-RU" sz="4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tt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tt-RU" sz="4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(Тебе) кайнар                    кирәкме?</a:t>
            </a:r>
          </a:p>
          <a:p>
            <a:pPr algn="l"/>
            <a:endParaRPr lang="tt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Сиңа кайнар ботка кирәкме?</a:t>
            </a:r>
          </a:p>
          <a:p>
            <a:pPr algn="l"/>
            <a:endParaRPr lang="tt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Алия\Desktop\_data_photo_site_24124_l_Gerbera_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00042"/>
            <a:ext cx="1214446" cy="1214446"/>
          </a:xfrm>
          <a:prstGeom prst="rect">
            <a:avLst/>
          </a:prstGeom>
          <a:noFill/>
        </p:spPr>
      </p:pic>
      <p:pic>
        <p:nvPicPr>
          <p:cNvPr id="18" name="Рисунок 17" descr="каша-овсяная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4071942"/>
            <a:ext cx="1857388" cy="1071570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928670"/>
            <a:ext cx="7858180" cy="5143536"/>
          </a:xfrm>
        </p:spPr>
        <p:txBody>
          <a:bodyPr>
            <a:normAutofit/>
          </a:bodyPr>
          <a:lstStyle/>
          <a:p>
            <a:pPr algn="l"/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(Ему) кызыл                 кирәкми.</a:t>
            </a:r>
          </a:p>
          <a:p>
            <a:pPr algn="l"/>
            <a:endParaRPr lang="tt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Аңа кызыл алма кирәкми.</a:t>
            </a:r>
          </a:p>
          <a:p>
            <a:pPr algn="l"/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(Нам) тырыш               кирәк.</a:t>
            </a:r>
          </a:p>
          <a:p>
            <a:pPr algn="l"/>
            <a:endParaRPr lang="tt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Безгә тырыш укучы кирәк.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яблоко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642918"/>
            <a:ext cx="2143129" cy="1514474"/>
          </a:xfrm>
          <a:prstGeom prst="rect">
            <a:avLst/>
          </a:prstGeom>
        </p:spPr>
      </p:pic>
      <p:pic>
        <p:nvPicPr>
          <p:cNvPr id="5" name="Рисунок 4" descr="Cartoon-Clipart-Free-0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3357562"/>
            <a:ext cx="1571636" cy="1214446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571480"/>
            <a:ext cx="7572428" cy="5572164"/>
          </a:xfrm>
        </p:spPr>
        <p:txBody>
          <a:bodyPr>
            <a:normAutofit/>
          </a:bodyPr>
          <a:lstStyle/>
          <a:p>
            <a:pPr algn="l"/>
            <a:endParaRPr lang="tt-RU" sz="4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 -          -мәктәпкә барабыз.</a:t>
            </a:r>
          </a:p>
          <a:p>
            <a:pPr algn="l"/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 -          -Казанда яшибез.</a:t>
            </a:r>
          </a:p>
          <a:p>
            <a:pPr algn="l"/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 -          -кибеттән кайтабыз.</a:t>
            </a:r>
          </a:p>
          <a:p>
            <a:pPr algn="l"/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Без-           -тырыш укучылар.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28605"/>
            <a:ext cx="4038600" cy="5697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Кем? </a:t>
            </a:r>
            <a:endParaRPr lang="tt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Кем</a:t>
            </a:r>
            <a:r>
              <a:rPr lang="tt-RU" sz="4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гә</a:t>
            </a: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Кем</a:t>
            </a:r>
            <a:r>
              <a:rPr lang="tt-RU" sz="4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Кем</a:t>
            </a:r>
            <a:r>
              <a:rPr lang="tt-RU" sz="4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нән</a:t>
            </a: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Кем</a:t>
            </a:r>
            <a:r>
              <a:rPr lang="tt-RU" sz="4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нең</a:t>
            </a: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28605"/>
            <a:ext cx="4038600" cy="5697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</a:t>
            </a:r>
          </a:p>
          <a:p>
            <a:pPr>
              <a:buNone/>
            </a:pP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</a:t>
            </a:r>
            <a:r>
              <a:rPr lang="tt-RU" sz="4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гә</a:t>
            </a:r>
          </a:p>
          <a:p>
            <a:pPr>
              <a:buNone/>
            </a:pP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</a:t>
            </a:r>
            <a:r>
              <a:rPr lang="tt-RU" sz="4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</a:p>
          <a:p>
            <a:pPr>
              <a:buNone/>
            </a:pP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</a:t>
            </a:r>
            <a:r>
              <a:rPr lang="tt-RU" sz="4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дән</a:t>
            </a:r>
          </a:p>
          <a:p>
            <a:pPr>
              <a:buNone/>
            </a:pP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</a:t>
            </a:r>
            <a:r>
              <a:rPr lang="tt-RU" sz="4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нең</a:t>
            </a:r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/>
          <a:lstStyle/>
          <a:p>
            <a:r>
              <a:rPr lang="tt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Алтынчы феврал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Сыйныф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эше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214554"/>
            <a:ext cx="8643998" cy="4000528"/>
          </a:xfrm>
        </p:spPr>
        <p:txBody>
          <a:bodyPr>
            <a:normAutofit/>
          </a:bodyPr>
          <a:lstStyle/>
          <a:p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Кемнең? (чей?)     </a:t>
            </a:r>
          </a:p>
          <a:p>
            <a:r>
              <a:rPr lang="tt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-ның/-нең</a:t>
            </a:r>
          </a:p>
          <a:p>
            <a:endParaRPr lang="tt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Безнең (наш, наша, наше, наши)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307</Words>
  <Application>Microsoft Office PowerPoint</Application>
  <PresentationFormat>Экран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Алтынчы февраль.</vt:lpstr>
      <vt:lpstr>Фонетик күнегү</vt:lpstr>
      <vt:lpstr>Слайд 3</vt:lpstr>
      <vt:lpstr>Слайд 4</vt:lpstr>
      <vt:lpstr>Слайд 5</vt:lpstr>
      <vt:lpstr>Слайд 6</vt:lpstr>
      <vt:lpstr>Слайд 7</vt:lpstr>
      <vt:lpstr>Слайд 8</vt:lpstr>
      <vt:lpstr>Алтынчы февраль. Сыйныф эше.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Алтынчы февраль.</dc:title>
  <dc:creator>Алия</dc:creator>
  <cp:lastModifiedBy>Алия</cp:lastModifiedBy>
  <cp:revision>20</cp:revision>
  <dcterms:created xsi:type="dcterms:W3CDTF">2012-02-05T11:12:35Z</dcterms:created>
  <dcterms:modified xsi:type="dcterms:W3CDTF">2012-02-05T14:31:50Z</dcterms:modified>
</cp:coreProperties>
</file>