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6" r:id="rId6"/>
    <p:sldId id="258" r:id="rId7"/>
    <p:sldId id="259" r:id="rId8"/>
    <p:sldId id="260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3%D0%BE%D1%81%D1%83%D0%B4%D0%B0%D1%80%D1%81%D1%82%D0%B2%D0%B5%D0%BD%D0%BD%D0%B0%D1%8F_%D0%BF%D1%80%D0%B5%D0%BC%D0%B8%D1%8F_%D0%A0%D0%BE%D1%81%D1%81%D0%B8%D0%B9%D1%81%D0%BA%D0%BE%D0%B9_%D0%A4%D0%B5%D0%B4%D0%B5%D1%80%D0%B0%D1%86%D0%B8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7"/>
            <a:ext cx="7929618" cy="1500197"/>
          </a:xfrm>
        </p:spPr>
        <p:txBody>
          <a:bodyPr>
            <a:normAutofit/>
          </a:bodyPr>
          <a:lstStyle/>
          <a:p>
            <a:r>
              <a:rPr lang="ru-RU" dirty="0" smtClean="0"/>
              <a:t>Харисов </a:t>
            </a:r>
            <a:r>
              <a:rPr lang="ru-RU" dirty="0" err="1" smtClean="0"/>
              <a:t>Ренат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Магсумович</a:t>
            </a:r>
            <a:r>
              <a:rPr lang="ru-RU" dirty="0" smtClean="0"/>
              <a:t>– </a:t>
            </a:r>
            <a:r>
              <a:rPr lang="ru-RU" dirty="0" smtClean="0"/>
              <a:t>Народный поэт Татарстана</a:t>
            </a:r>
            <a:endParaRPr lang="ru-RU" dirty="0"/>
          </a:p>
        </p:txBody>
      </p:sp>
      <p:pic>
        <p:nvPicPr>
          <p:cNvPr id="5" name="Рисунок 4" descr="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00306"/>
            <a:ext cx="4786346" cy="33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err="1" smtClean="0"/>
              <a:t>"</a:t>
            </a:r>
            <a:r>
              <a:rPr lang="ru-RU" b="1" dirty="0" err="1" smtClean="0"/>
              <a:t>Көннәрнең бер</a:t>
            </a:r>
            <a:r>
              <a:rPr lang="ru-RU" b="1" dirty="0" smtClean="0"/>
              <a:t> </a:t>
            </a:r>
            <a:r>
              <a:rPr lang="ru-RU" b="1" dirty="0" err="1" smtClean="0"/>
              <a:t>көнендә..."</a:t>
            </a:r>
            <a:endParaRPr lang="ru-RU" b="1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err="1" smtClean="0"/>
              <a:t>Көннәрнең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көнендә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син</a:t>
            </a:r>
            <a:r>
              <a:rPr lang="ru-RU" dirty="0" smtClean="0"/>
              <a:t> мине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үптең дә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әйләндердең егеткә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         </a:t>
            </a:r>
            <a:r>
              <a:rPr lang="ru-RU" dirty="0" err="1" smtClean="0"/>
              <a:t>сөеклем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Төннәрнең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төнендә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әйләндердең ир-атка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err="1" smtClean="0"/>
              <a:t>юк</a:t>
            </a:r>
            <a:r>
              <a:rPr lang="ru-RU" dirty="0" smtClean="0"/>
              <a:t>, </a:t>
            </a:r>
            <a:r>
              <a:rPr lang="ru-RU" dirty="0" err="1" smtClean="0"/>
              <a:t>сөйләшмик бу</a:t>
            </a:r>
            <a:r>
              <a:rPr lang="ru-RU" dirty="0" smtClean="0"/>
              <a:t> </a:t>
            </a:r>
            <a:r>
              <a:rPr lang="ru-RU" dirty="0" err="1" smtClean="0"/>
              <a:t>хакта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         </a:t>
            </a:r>
            <a:r>
              <a:rPr lang="ru-RU" dirty="0" err="1" smtClean="0"/>
              <a:t>сөеклем!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Таңнарның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таңында </a:t>
            </a:r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err="1" smtClean="0"/>
              <a:t>нинди</a:t>
            </a:r>
            <a:r>
              <a:rPr lang="ru-RU" dirty="0" smtClean="0"/>
              <a:t> </a:t>
            </a:r>
            <a:r>
              <a:rPr lang="ru-RU" dirty="0" err="1" smtClean="0"/>
              <a:t>рәхәт әйтергә </a:t>
            </a:r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err="1" smtClean="0"/>
              <a:t>әйләндердең әтигә,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</a:t>
            </a:r>
            <a:r>
              <a:rPr lang="ru-RU" dirty="0" err="1" smtClean="0"/>
              <a:t>сөеклем!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Гомер </a:t>
            </a:r>
            <a:r>
              <a:rPr lang="ru-RU" dirty="0" err="1" smtClean="0"/>
              <a:t>чапты</a:t>
            </a:r>
            <a:r>
              <a:rPr lang="ru-RU" dirty="0" smtClean="0"/>
              <a:t> </a:t>
            </a:r>
            <a:r>
              <a:rPr lang="ru-RU" dirty="0" err="1" smtClean="0"/>
              <a:t>дулкындай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err="1" smtClean="0"/>
              <a:t>килеп</a:t>
            </a:r>
            <a:r>
              <a:rPr lang="ru-RU" dirty="0" smtClean="0"/>
              <a:t> </a:t>
            </a:r>
            <a:r>
              <a:rPr lang="ru-RU" dirty="0" err="1" smtClean="0"/>
              <a:t>җитте көткән җай </a:t>
            </a:r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err="1" smtClean="0"/>
              <a:t>син</a:t>
            </a:r>
            <a:r>
              <a:rPr lang="ru-RU" dirty="0" smtClean="0"/>
              <a:t> — </a:t>
            </a:r>
            <a:r>
              <a:rPr lang="ru-RU" dirty="0" err="1" smtClean="0"/>
              <a:t>әби, ә </a:t>
            </a:r>
            <a:r>
              <a:rPr lang="ru-RU" dirty="0" smtClean="0"/>
              <a:t>мин — </a:t>
            </a:r>
            <a:r>
              <a:rPr lang="ru-RU" dirty="0" err="1" smtClean="0"/>
              <a:t>бабай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         </a:t>
            </a:r>
            <a:r>
              <a:rPr lang="ru-RU" dirty="0" err="1" smtClean="0"/>
              <a:t>сөеклем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4" name="Рисунок 3" descr="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2928958" cy="415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                </a:t>
            </a:r>
            <a:r>
              <a:rPr lang="ru-RU" b="1" dirty="0" err="1" smtClean="0"/>
              <a:t>Байкалда</a:t>
            </a:r>
            <a:endParaRPr lang="ru-RU" b="1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Байкалның </a:t>
            </a:r>
            <a:r>
              <a:rPr lang="ru-RU" dirty="0" err="1" smtClean="0"/>
              <a:t>иң төньягында,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терәк итеп</a:t>
            </a:r>
            <a:r>
              <a:rPr lang="ru-RU" dirty="0" smtClean="0"/>
              <a:t> Саян </a:t>
            </a:r>
            <a:r>
              <a:rPr lang="ru-RU" dirty="0" err="1" smtClean="0"/>
              <a:t>ташын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Казанга</a:t>
            </a:r>
            <a:r>
              <a:rPr lang="ru-RU" dirty="0" smtClean="0"/>
              <a:t> </a:t>
            </a:r>
            <a:r>
              <a:rPr lang="ru-RU" dirty="0" err="1" smtClean="0"/>
              <a:t>этеп</a:t>
            </a:r>
            <a:r>
              <a:rPr lang="ru-RU" dirty="0" smtClean="0"/>
              <a:t> </a:t>
            </a:r>
            <a:r>
              <a:rPr lang="ru-RU" dirty="0" err="1" smtClean="0"/>
              <a:t>җибәрдем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дымы </a:t>
            </a:r>
            <a:r>
              <a:rPr lang="ru-RU" dirty="0" err="1" smtClean="0"/>
              <a:t>кипмәгән кояшны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Тәгәрәде </a:t>
            </a:r>
            <a:r>
              <a:rPr lang="ru-RU" dirty="0" err="1" smtClean="0"/>
              <a:t>сибә-сибә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Байкал-күлгә </a:t>
            </a:r>
            <a:r>
              <a:rPr lang="ru-RU" dirty="0" smtClean="0"/>
              <a:t>алтын </a:t>
            </a:r>
            <a:r>
              <a:rPr lang="ru-RU" dirty="0" err="1" smtClean="0"/>
              <a:t>чыгын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err="1" smtClean="0"/>
              <a:t>Таулар</a:t>
            </a:r>
            <a:r>
              <a:rPr lang="ru-RU" dirty="0" smtClean="0"/>
              <a:t> </a:t>
            </a:r>
            <a:r>
              <a:rPr lang="ru-RU" dirty="0" err="1" smtClean="0"/>
              <a:t>янгынга</a:t>
            </a:r>
            <a:r>
              <a:rPr lang="ru-RU" dirty="0" smtClean="0"/>
              <a:t> </a:t>
            </a:r>
            <a:r>
              <a:rPr lang="ru-RU" dirty="0" err="1" smtClean="0"/>
              <a:t>әйләнде,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дулкыннардан</a:t>
            </a:r>
            <a:r>
              <a:rPr lang="ru-RU" dirty="0" smtClean="0"/>
              <a:t> </a:t>
            </a:r>
            <a:r>
              <a:rPr lang="ru-RU" dirty="0" err="1" smtClean="0"/>
              <a:t>ялкын</a:t>
            </a:r>
            <a:r>
              <a:rPr lang="ru-RU" dirty="0" smtClean="0"/>
              <a:t> </a:t>
            </a:r>
            <a:r>
              <a:rPr lang="ru-RU" dirty="0" err="1" smtClean="0"/>
              <a:t>чыгып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Курка </a:t>
            </a:r>
            <a:r>
              <a:rPr lang="ru-RU" dirty="0" err="1" smtClean="0"/>
              <a:t>калдым</a:t>
            </a:r>
            <a:r>
              <a:rPr lang="ru-RU" dirty="0" smtClean="0"/>
              <a:t>: </a:t>
            </a:r>
            <a:r>
              <a:rPr lang="ru-RU" dirty="0" err="1" smtClean="0"/>
              <a:t>кояш</a:t>
            </a:r>
            <a:r>
              <a:rPr lang="ru-RU" dirty="0" smtClean="0"/>
              <a:t> </a:t>
            </a:r>
            <a:r>
              <a:rPr lang="ru-RU" dirty="0" err="1" smtClean="0"/>
              <a:t>шулай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барып</a:t>
            </a:r>
            <a:r>
              <a:rPr lang="ru-RU" dirty="0" smtClean="0"/>
              <a:t> </a:t>
            </a:r>
            <a:r>
              <a:rPr lang="ru-RU" dirty="0" err="1" smtClean="0"/>
              <a:t>җитсә Казаныма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китерер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көтелмәгән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хәсрәт</a:t>
            </a:r>
            <a:r>
              <a:rPr lang="ru-RU" dirty="0" smtClean="0"/>
              <a:t>, </a:t>
            </a:r>
            <a:r>
              <a:rPr lang="ru-RU" dirty="0" err="1" smtClean="0"/>
              <a:t>бәла-каза гына</a:t>
            </a:r>
            <a:r>
              <a:rPr lang="ru-RU" dirty="0" smtClean="0"/>
              <a:t>...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Туган</a:t>
            </a:r>
            <a:r>
              <a:rPr lang="ru-RU" dirty="0" smtClean="0"/>
              <a:t> </a:t>
            </a:r>
            <a:r>
              <a:rPr lang="ru-RU" dirty="0" err="1" smtClean="0"/>
              <a:t>җирне ихлас</a:t>
            </a:r>
            <a:r>
              <a:rPr lang="ru-RU" dirty="0" smtClean="0"/>
              <a:t> </a:t>
            </a:r>
            <a:r>
              <a:rPr lang="ru-RU" dirty="0" err="1" smtClean="0"/>
              <a:t>сөю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тынгы</a:t>
            </a:r>
            <a:r>
              <a:rPr lang="ru-RU" dirty="0" smtClean="0"/>
              <a:t> </a:t>
            </a:r>
            <a:r>
              <a:rPr lang="ru-RU" dirty="0" err="1" smtClean="0"/>
              <a:t>бирми</a:t>
            </a:r>
            <a:r>
              <a:rPr lang="ru-RU" dirty="0" smtClean="0"/>
              <a:t> </a:t>
            </a:r>
            <a:r>
              <a:rPr lang="ru-RU" dirty="0" err="1" smtClean="0"/>
              <a:t>йөрәгемә.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Һәрвакытта ул</a:t>
            </a:r>
            <a:r>
              <a:rPr lang="ru-RU" dirty="0" smtClean="0"/>
              <a:t> — </a:t>
            </a:r>
            <a:r>
              <a:rPr lang="ru-RU" dirty="0" err="1" smtClean="0"/>
              <a:t>горурлык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һәм борчылу</a:t>
            </a:r>
            <a:r>
              <a:rPr lang="ru-RU" dirty="0" smtClean="0"/>
              <a:t> — </a:t>
            </a:r>
            <a:r>
              <a:rPr lang="ru-RU" dirty="0" err="1" smtClean="0"/>
              <a:t>кирәгендә.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071678"/>
            <a:ext cx="4308999" cy="303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          </a:t>
            </a:r>
            <a:r>
              <a:rPr lang="ru-RU" b="1" dirty="0" err="1" smtClean="0"/>
              <a:t>Хәл-әхвәл</a:t>
            </a:r>
            <a:endParaRPr lang="ru-RU" b="1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ru-RU" dirty="0" err="1" smtClean="0"/>
              <a:t>Хәл-әхвәлләр </a:t>
            </a:r>
            <a:r>
              <a:rPr lang="ru-RU" dirty="0" err="1" smtClean="0"/>
              <a:t>сорашудан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башлана</a:t>
            </a:r>
            <a:r>
              <a:rPr lang="ru-RU" dirty="0" smtClean="0"/>
              <a:t> </a:t>
            </a:r>
            <a:r>
              <a:rPr lang="ru-RU" dirty="0" err="1" smtClean="0"/>
              <a:t>һәр күрешү...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Канга</a:t>
            </a:r>
            <a:r>
              <a:rPr lang="ru-RU" dirty="0" smtClean="0"/>
              <a:t> </a:t>
            </a:r>
            <a:r>
              <a:rPr lang="ru-RU" dirty="0" err="1" smtClean="0"/>
              <a:t>сеңгән гадәтләрнең </a:t>
            </a:r>
            <a:br>
              <a:rPr lang="ru-RU" dirty="0" err="1" smtClean="0"/>
            </a:br>
            <a:r>
              <a:rPr lang="ru-RU" dirty="0" err="1" smtClean="0"/>
              <a:t>бу</a:t>
            </a:r>
            <a:r>
              <a:rPr lang="ru-RU" dirty="0" smtClean="0"/>
              <a:t> — </a:t>
            </a:r>
            <a:r>
              <a:rPr lang="ru-RU" dirty="0" err="1" smtClean="0"/>
              <a:t>иң матур</a:t>
            </a:r>
            <a:r>
              <a:rPr lang="ru-RU" dirty="0" smtClean="0"/>
              <a:t> </a:t>
            </a:r>
            <a:r>
              <a:rPr lang="ru-RU" dirty="0" err="1" smtClean="0"/>
              <a:t>өлеше!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Әйбәт </a:t>
            </a:r>
            <a:r>
              <a:rPr lang="ru-RU" dirty="0" err="1" smtClean="0"/>
              <a:t>дибез</a:t>
            </a:r>
            <a:r>
              <a:rPr lang="ru-RU" dirty="0" smtClean="0"/>
              <a:t>, </a:t>
            </a:r>
            <a:r>
              <a:rPr lang="ru-RU" dirty="0" err="1" smtClean="0"/>
              <a:t>яхшы</a:t>
            </a:r>
            <a:r>
              <a:rPr lang="ru-RU" dirty="0" smtClean="0"/>
              <a:t> </a:t>
            </a:r>
            <a:r>
              <a:rPr lang="ru-RU" dirty="0" err="1" smtClean="0"/>
              <a:t>дибез</a:t>
            </a:r>
            <a:r>
              <a:rPr lang="ru-RU" dirty="0" smtClean="0"/>
              <a:t>... </a:t>
            </a:r>
            <a:br>
              <a:rPr lang="ru-RU" dirty="0" smtClean="0"/>
            </a:b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сирәк зарланабыз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җелекне киптерә диеп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Хәл-әхвәл дигән явыз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Җанга </a:t>
            </a:r>
            <a:r>
              <a:rPr lang="ru-RU" dirty="0" err="1" smtClean="0"/>
              <a:t>рәхәт булып</a:t>
            </a:r>
            <a:r>
              <a:rPr lang="ru-RU" dirty="0" smtClean="0"/>
              <a:t> </a:t>
            </a:r>
            <a:r>
              <a:rPr lang="ru-RU" dirty="0" err="1" smtClean="0"/>
              <a:t>китә </a:t>
            </a:r>
            <a:br>
              <a:rPr lang="ru-RU" dirty="0" err="1" smtClean="0"/>
            </a:br>
            <a:r>
              <a:rPr lang="ru-RU" dirty="0" err="1" smtClean="0"/>
              <a:t>хәл-әхвәл сорашудан</a:t>
            </a:r>
            <a:r>
              <a:rPr lang="ru-RU" dirty="0" smtClean="0"/>
              <a:t> — </a:t>
            </a:r>
            <a:br>
              <a:rPr lang="ru-RU" dirty="0" smtClean="0"/>
            </a:br>
            <a:r>
              <a:rPr lang="ru-RU" dirty="0" err="1" smtClean="0"/>
              <a:t>барыбыз</a:t>
            </a:r>
            <a:r>
              <a:rPr lang="ru-RU" dirty="0" smtClean="0"/>
              <a:t> да </a:t>
            </a:r>
            <a:r>
              <a:rPr lang="ru-RU" dirty="0" err="1" smtClean="0"/>
              <a:t>тумыштан</a:t>
            </a:r>
            <a:r>
              <a:rPr lang="ru-RU" dirty="0" smtClean="0"/>
              <a:t> </a:t>
            </a:r>
            <a:r>
              <a:rPr lang="ru-RU" dirty="0" err="1" smtClean="0"/>
              <a:t>ук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күнегеп беткән шуңа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Сер </a:t>
            </a:r>
            <a:r>
              <a:rPr lang="ru-RU" dirty="0" err="1" smtClean="0"/>
              <a:t>бирмәскә тырышабыз</a:t>
            </a:r>
            <a:r>
              <a:rPr lang="ru-RU" dirty="0" smtClean="0"/>
              <a:t> — </a:t>
            </a:r>
            <a:br>
              <a:rPr lang="ru-RU" dirty="0" smtClean="0"/>
            </a:br>
            <a:r>
              <a:rPr lang="ru-RU" dirty="0" err="1" smtClean="0"/>
              <a:t>Аллага</a:t>
            </a:r>
            <a:r>
              <a:rPr lang="ru-RU" dirty="0" smtClean="0"/>
              <a:t> </a:t>
            </a:r>
            <a:r>
              <a:rPr lang="ru-RU" dirty="0" err="1" smtClean="0"/>
              <a:t>шөкер</a:t>
            </a:r>
            <a:r>
              <a:rPr lang="ru-RU" dirty="0" smtClean="0"/>
              <a:t>! —</a:t>
            </a:r>
            <a:r>
              <a:rPr lang="ru-RU" dirty="0" err="1" smtClean="0"/>
              <a:t>дибез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err="1" smtClean="0"/>
              <a:t>тән </a:t>
            </a:r>
            <a:r>
              <a:rPr lang="ru-RU" dirty="0" smtClean="0"/>
              <a:t>— </a:t>
            </a:r>
            <a:r>
              <a:rPr lang="ru-RU" dirty="0" err="1" smtClean="0"/>
              <a:t>җан белән, җан </a:t>
            </a:r>
            <a:r>
              <a:rPr lang="ru-RU" dirty="0" smtClean="0"/>
              <a:t>— </a:t>
            </a:r>
            <a:r>
              <a:rPr lang="ru-RU" dirty="0" err="1" smtClean="0"/>
              <a:t>аң белән, </a:t>
            </a:r>
            <a:br>
              <a:rPr lang="ru-RU" dirty="0" err="1" smtClean="0"/>
            </a:br>
            <a:r>
              <a:rPr lang="ru-RU" dirty="0" err="1" smtClean="0"/>
              <a:t>аң </a:t>
            </a:r>
            <a:r>
              <a:rPr lang="ru-RU" dirty="0" smtClean="0"/>
              <a:t>— </a:t>
            </a:r>
            <a:r>
              <a:rPr lang="ru-RU" dirty="0" err="1" smtClean="0"/>
              <a:t>заман</a:t>
            </a:r>
            <a:r>
              <a:rPr lang="ru-RU" dirty="0" smtClean="0"/>
              <a:t> </a:t>
            </a:r>
            <a:r>
              <a:rPr lang="ru-RU" dirty="0" err="1" smtClean="0"/>
              <a:t>белән игез</a:t>
            </a:r>
            <a:r>
              <a:rPr lang="ru-RU" dirty="0" smtClean="0"/>
              <a:t>...</a:t>
            </a:r>
          </a:p>
          <a:p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785926"/>
            <a:ext cx="4286247" cy="32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3757610" cy="578647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РЕНАТ ХАРИС (Харисов </a:t>
            </a:r>
            <a:r>
              <a:rPr lang="ru-RU" dirty="0" err="1" smtClean="0"/>
              <a:t>Ренат</a:t>
            </a:r>
            <a:r>
              <a:rPr lang="ru-RU" dirty="0" smtClean="0"/>
              <a:t> </a:t>
            </a:r>
            <a:r>
              <a:rPr lang="ru-RU" dirty="0" err="1" smtClean="0"/>
              <a:t>Магсумович</a:t>
            </a:r>
            <a:r>
              <a:rPr lang="ru-RU" dirty="0" smtClean="0"/>
              <a:t>) – Народный поэт Татарстана, автор более сорока книг на татарском, русском, английском, башкирском, чувашском языках, в том числе - избранных произведений в 7 томах. Родился в 1941 году в семье сельских учителей. Окончил Казанский государственный педагогический университет. Работал учителем, журналистом, </a:t>
            </a:r>
            <a:r>
              <a:rPr lang="ru-RU" dirty="0" err="1" smtClean="0"/>
              <a:t>ответсекретарём</a:t>
            </a:r>
            <a:r>
              <a:rPr lang="ru-RU" dirty="0" smtClean="0"/>
              <a:t> Союза писателей Татарстана, заместителем министра культуры, главным редактором газеты «Татарстан </a:t>
            </a:r>
            <a:r>
              <a:rPr lang="ru-RU" dirty="0" err="1" smtClean="0"/>
              <a:t>хэбэрлэре</a:t>
            </a:r>
            <a:r>
              <a:rPr lang="ru-RU" dirty="0" smtClean="0"/>
              <a:t>», литературного журнала «Казан </a:t>
            </a:r>
            <a:r>
              <a:rPr lang="ru-RU" dirty="0" err="1" smtClean="0"/>
              <a:t>утлары</a:t>
            </a:r>
            <a:r>
              <a:rPr lang="ru-RU" dirty="0" smtClean="0"/>
              <a:t>», заместителем Председателя Госсовета (парламента) Татарстана, народным депутатом парламента республики трёх созывов. </a:t>
            </a:r>
            <a:endParaRPr lang="ru-RU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000240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214422"/>
            <a:ext cx="4500594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Им написано более четырех десятков поэм, некоторые из которых стали операми, балетами, ораториями, кантатами, теле- и </a:t>
            </a:r>
            <a:r>
              <a:rPr lang="ru-RU" dirty="0" err="1" smtClean="0"/>
              <a:t>радиоспектаклями</a:t>
            </a:r>
            <a:r>
              <a:rPr lang="ru-RU" dirty="0" smtClean="0"/>
              <a:t>. На стихи поэта композиторами Казани, Москвы, Уфы, Саратова и т.д. создано более ста пятидесяти произведений вокального жанра. За создание либретто балета “Сказание о </a:t>
            </a:r>
            <a:r>
              <a:rPr lang="ru-RU" dirty="0" err="1" smtClean="0"/>
              <a:t>Йусуфе</a:t>
            </a:r>
            <a:r>
              <a:rPr lang="ru-RU" dirty="0" smtClean="0"/>
              <a:t>”, а именно за развитие традиций национального эпоса в современных условиях диалога культур, ему присуждена Государственная премия Российской Федерации за 2005 год.* Он является лауреатом Государственной премии Республики Татарстан имени Г.Тукая, Республиканской премии молодежи Татарстана имени М. </a:t>
            </a:r>
            <a:r>
              <a:rPr lang="ru-RU" dirty="0" err="1" smtClean="0"/>
              <a:t>Джалиля</a:t>
            </a:r>
            <a:r>
              <a:rPr lang="ru-RU" dirty="0" smtClean="0"/>
              <a:t>, заслуженным деятелем искусств Татарстана, заслуженным работником культуры Чувашии и Каракалпакии (Узбекистан). 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3809994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Является секретарём Союза писателей России, членом Геральдического совета при Президенте Татарстана, членом редколлегий журналов “Наш Современник”, «Татарстан», «Исторической Газеты» (Москва), членом Главной редколлегии Татарской Энциклопедии.</a:t>
            </a:r>
          </a:p>
          <a:p>
            <a:r>
              <a:rPr lang="ru-RU" dirty="0" smtClean="0"/>
              <a:t>* В России из писателей этой премии на сегодняшний день удостоены всего три человека: Белла Ахмадуллина (за 2004 год), </a:t>
            </a:r>
            <a:r>
              <a:rPr lang="ru-RU" dirty="0" err="1" smtClean="0"/>
              <a:t>Ренат</a:t>
            </a:r>
            <a:r>
              <a:rPr lang="ru-RU" dirty="0" smtClean="0"/>
              <a:t> </a:t>
            </a:r>
            <a:r>
              <a:rPr lang="ru-RU" dirty="0" err="1" smtClean="0"/>
              <a:t>Харис</a:t>
            </a:r>
            <a:r>
              <a:rPr lang="ru-RU" dirty="0" smtClean="0"/>
              <a:t> ( за 2005 год), Александр Солженицын (за 2006 год).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143404" cy="3214710"/>
          </a:xfrm>
        </p:spPr>
      </p:pic>
      <p:pic>
        <p:nvPicPr>
          <p:cNvPr id="5" name="Рисунок 4" descr="RusStatePr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285860"/>
            <a:ext cx="2752725" cy="3171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5000636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4"/>
              </a:rPr>
              <a:t>Государственная премия Российской Федерации</a:t>
            </a:r>
            <a:r>
              <a:rPr lang="ru-RU" dirty="0" smtClean="0"/>
              <a:t> присуждается с 1992 года Президентом Российской Федерации за вклад в развитие науки и техники, литературы и искусства, за выдающиеся производственные результаты.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6215106" cy="45187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519244" cy="54669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500858" cy="47265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       </a:t>
            </a:r>
            <a:r>
              <a:rPr lang="ru-RU" b="1" dirty="0" smtClean="0"/>
              <a:t>"</a:t>
            </a:r>
            <a:r>
              <a:rPr lang="ru-RU" b="1" dirty="0" smtClean="0"/>
              <a:t>Алтын </a:t>
            </a:r>
            <a:r>
              <a:rPr lang="ru-RU" b="1" dirty="0" err="1" smtClean="0"/>
              <a:t>көзне Канадада</a:t>
            </a:r>
            <a:r>
              <a:rPr lang="ru-RU" b="1" dirty="0" smtClean="0"/>
              <a:t> </a:t>
            </a:r>
            <a:r>
              <a:rPr lang="ru-RU" b="1" dirty="0" err="1" smtClean="0"/>
              <a:t>күрдем</a:t>
            </a:r>
            <a:r>
              <a:rPr lang="ru-RU" b="1" dirty="0" smtClean="0"/>
              <a:t>..."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ru-RU" dirty="0" smtClean="0"/>
              <a:t>Алтын </a:t>
            </a:r>
            <a:r>
              <a:rPr lang="ru-RU" dirty="0" err="1" smtClean="0"/>
              <a:t>көзне Канадада</a:t>
            </a:r>
            <a:r>
              <a:rPr lang="ru-RU" dirty="0" smtClean="0"/>
              <a:t> </a:t>
            </a:r>
            <a:r>
              <a:rPr lang="ru-RU" dirty="0" err="1" smtClean="0"/>
              <a:t>күрдем</a:t>
            </a:r>
            <a:r>
              <a:rPr lang="ru-RU" dirty="0" smtClean="0"/>
              <a:t>...</a:t>
            </a:r>
            <a:br>
              <a:rPr lang="ru-RU" dirty="0" smtClean="0"/>
            </a:br>
            <a:r>
              <a:rPr lang="ru-RU" dirty="0" err="1" smtClean="0"/>
              <a:t>Россиядә </a:t>
            </a:r>
            <a:r>
              <a:rPr lang="ru-RU" dirty="0" smtClean="0"/>
              <a:t>кара </a:t>
            </a:r>
            <a:r>
              <a:rPr lang="ru-RU" dirty="0" err="1" smtClean="0"/>
              <a:t>көз иде</a:t>
            </a:r>
            <a:r>
              <a:rPr lang="ru-RU" dirty="0" smtClean="0"/>
              <a:t> —</a:t>
            </a:r>
            <a:br>
              <a:rPr lang="ru-RU" dirty="0" smtClean="0"/>
            </a:br>
            <a:r>
              <a:rPr lang="ru-RU" dirty="0" err="1" smtClean="0"/>
              <a:t>шартлаулардан</a:t>
            </a:r>
            <a:r>
              <a:rPr lang="ru-RU" dirty="0" smtClean="0"/>
              <a:t>, </a:t>
            </a:r>
            <a:r>
              <a:rPr lang="ru-RU" dirty="0" err="1" smtClean="0"/>
              <a:t>сары</a:t>
            </a:r>
            <a:r>
              <a:rPr lang="ru-RU" dirty="0" smtClean="0"/>
              <a:t> </a:t>
            </a:r>
            <a:r>
              <a:rPr lang="ru-RU" dirty="0" err="1" smtClean="0"/>
              <a:t>яфрак</a:t>
            </a:r>
            <a:r>
              <a:rPr lang="ru-RU" dirty="0" smtClean="0"/>
              <a:t> </a:t>
            </a:r>
            <a:r>
              <a:rPr lang="ru-RU" dirty="0" err="1" smtClean="0"/>
              <a:t>кебек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күпме-күпме гомер</a:t>
            </a:r>
            <a:r>
              <a:rPr lang="ru-RU" dirty="0" smtClean="0"/>
              <a:t> </a:t>
            </a:r>
            <a:r>
              <a:rPr lang="ru-RU" dirty="0" err="1" smtClean="0"/>
              <a:t>өзелде</a:t>
            </a:r>
            <a:r>
              <a:rPr lang="ru-RU" dirty="0" smtClean="0"/>
              <a:t>!..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ru-RU" dirty="0" err="1" smtClean="0"/>
              <a:t>Йа</a:t>
            </a:r>
            <a:r>
              <a:rPr lang="ru-RU" dirty="0" smtClean="0"/>
              <a:t> </a:t>
            </a:r>
            <a:r>
              <a:rPr lang="ru-RU" dirty="0" err="1" smtClean="0"/>
              <a:t>чуарлык</a:t>
            </a:r>
            <a:r>
              <a:rPr lang="ru-RU" dirty="0" smtClean="0"/>
              <a:t>! </a:t>
            </a:r>
            <a:r>
              <a:rPr lang="ru-RU" dirty="0" err="1" smtClean="0"/>
              <a:t>Җирнең җитмеш төсе!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Күз күрмәгән җете купшылык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err="1" smtClean="0"/>
              <a:t>Әллә ничек</a:t>
            </a:r>
            <a:r>
              <a:rPr lang="ru-RU" dirty="0" smtClean="0"/>
              <a:t> </a:t>
            </a:r>
            <a:r>
              <a:rPr lang="ru-RU" dirty="0" err="1" smtClean="0"/>
              <a:t>җаным-тәнем белән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купшылыкка</a:t>
            </a:r>
            <a:r>
              <a:rPr lang="ru-RU" dirty="0" smtClean="0"/>
              <a:t> </a:t>
            </a:r>
            <a:r>
              <a:rPr lang="ru-RU" dirty="0" err="1" smtClean="0"/>
              <a:t>киттем</a:t>
            </a:r>
            <a:r>
              <a:rPr lang="ru-RU" dirty="0" smtClean="0"/>
              <a:t> </a:t>
            </a:r>
            <a:r>
              <a:rPr lang="ru-RU" dirty="0" err="1" smtClean="0"/>
              <a:t>кушылып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ru-RU" dirty="0" err="1" smtClean="0"/>
              <a:t>Тыйнаклыкта</a:t>
            </a:r>
            <a:r>
              <a:rPr lang="ru-RU" dirty="0" smtClean="0"/>
              <a:t> </a:t>
            </a:r>
            <a:r>
              <a:rPr lang="ru-RU" dirty="0" err="1" smtClean="0"/>
              <a:t>бәхет диләр иде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Бер </a:t>
            </a:r>
            <a:r>
              <a:rPr lang="ru-RU" dirty="0" err="1" smtClean="0"/>
              <a:t>дә алай</a:t>
            </a:r>
            <a:r>
              <a:rPr lang="ru-RU" dirty="0" smtClean="0"/>
              <a:t> </a:t>
            </a:r>
            <a:r>
              <a:rPr lang="ru-RU" dirty="0" err="1" smtClean="0"/>
              <a:t>түгел икән ич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err="1" smtClean="0"/>
              <a:t>Күпме гомер</a:t>
            </a:r>
            <a:r>
              <a:rPr lang="ru-RU" dirty="0" smtClean="0"/>
              <a:t> </a:t>
            </a:r>
            <a:r>
              <a:rPr lang="ru-RU" dirty="0" err="1" smtClean="0"/>
              <a:t>ак</a:t>
            </a:r>
            <a:r>
              <a:rPr lang="ru-RU" dirty="0" smtClean="0"/>
              <a:t> та кара </a:t>
            </a:r>
            <a:r>
              <a:rPr lang="ru-RU" dirty="0" err="1" smtClean="0"/>
              <a:t>булды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Күзләремне кыра</a:t>
            </a:r>
            <a:r>
              <a:rPr lang="ru-RU" dirty="0" smtClean="0"/>
              <a:t> </a:t>
            </a:r>
            <a:r>
              <a:rPr lang="ru-RU" dirty="0" err="1" smtClean="0"/>
              <a:t>үкенеч.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Чум </a:t>
            </a:r>
            <a:r>
              <a:rPr lang="ru-RU" dirty="0" err="1" smtClean="0"/>
              <a:t>икән ул</a:t>
            </a:r>
            <a:r>
              <a:rPr lang="ru-RU" dirty="0" smtClean="0"/>
              <a:t> </a:t>
            </a:r>
            <a:r>
              <a:rPr lang="ru-RU" dirty="0" err="1" smtClean="0"/>
              <a:t>төсләр байлыгына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тирбәл икән көйләр эчендә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Җан ул</a:t>
            </a:r>
            <a:r>
              <a:rPr lang="ru-RU" dirty="0" smtClean="0"/>
              <a:t> </a:t>
            </a:r>
            <a:r>
              <a:rPr lang="ru-RU" dirty="0" err="1" smtClean="0"/>
              <a:t>шундый</a:t>
            </a:r>
            <a:r>
              <a:rPr lang="ru-RU" dirty="0" smtClean="0"/>
              <a:t> — </a:t>
            </a:r>
            <a:r>
              <a:rPr lang="ru-RU" dirty="0" err="1" smtClean="0"/>
              <a:t>төссезлектән башлый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хиссезлеккә таба</a:t>
            </a:r>
            <a:r>
              <a:rPr lang="ru-RU" dirty="0" smtClean="0"/>
              <a:t> </a:t>
            </a:r>
            <a:r>
              <a:rPr lang="ru-RU" dirty="0" err="1" smtClean="0"/>
              <a:t>күченә...</a:t>
            </a:r>
            <a:endParaRPr lang="ru-RU" dirty="0" smtClean="0"/>
          </a:p>
          <a:p>
            <a:r>
              <a:rPr lang="ru-RU" i="1" dirty="0" smtClean="0"/>
              <a:t>1999</a:t>
            </a:r>
          </a:p>
          <a:p>
            <a:endParaRPr lang="ru-RU" dirty="0"/>
          </a:p>
        </p:txBody>
      </p:sp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14488"/>
            <a:ext cx="296690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323</Words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Харисов Ренат  Магсумович– Народный поэт Татарстана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2014-03-05T19:59:14Z</dcterms:modified>
</cp:coreProperties>
</file>