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82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8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3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3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8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9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8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68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3716-58E9-4A15-8E31-D833A279700E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0069-DD6B-4AA1-843D-52472C10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44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Своими руками…</a:t>
            </a:r>
            <a:br>
              <a:rPr lang="ru-RU" dirty="0" smtClean="0"/>
            </a:br>
            <a:r>
              <a:rPr lang="ru-RU" dirty="0" smtClean="0"/>
              <a:t>Изготовление цветка гвоздики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воспитатель ГПД</a:t>
            </a:r>
          </a:p>
          <a:p>
            <a:r>
              <a:rPr lang="ru-RU" dirty="0" smtClean="0"/>
              <a:t>ГБОУ СОШ №282</a:t>
            </a:r>
          </a:p>
          <a:p>
            <a:r>
              <a:rPr lang="ru-RU" dirty="0" smtClean="0"/>
              <a:t>Власова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2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Гвоздика, общий вид цветка.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36" b="12156"/>
          <a:stretch/>
        </p:blipFill>
        <p:spPr>
          <a:xfrm rot="16200000">
            <a:off x="3566988" y="1738184"/>
            <a:ext cx="4399006" cy="4942702"/>
          </a:xfrm>
        </p:spPr>
      </p:pic>
    </p:spTree>
    <p:extLst>
      <p:ext uri="{BB962C8B-B14F-4D97-AF65-F5344CB8AC3E}">
        <p14:creationId xmlns:p14="http://schemas.microsoft.com/office/powerpoint/2010/main" val="34340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изготовления гвоздики нам потребуется: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ru-RU" dirty="0" smtClean="0"/>
              <a:t>ткань для цветков (батист или крепдешин);</a:t>
            </a:r>
          </a:p>
          <a:p>
            <a:r>
              <a:rPr lang="ru-RU" dirty="0" smtClean="0"/>
              <a:t>ткань для листьев;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проволока;</a:t>
            </a:r>
          </a:p>
          <a:p>
            <a:r>
              <a:rPr lang="ru-RU" dirty="0" smtClean="0"/>
              <a:t>нитки;</a:t>
            </a:r>
          </a:p>
          <a:p>
            <a:r>
              <a:rPr lang="ru-RU" dirty="0" smtClean="0"/>
              <a:t>зеленая гофрированная бумага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9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Порядок выполнения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17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 готовым выкройкам вырежьте детали цветов и листьев.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64705" y="1551914"/>
            <a:ext cx="4356622" cy="595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Сложите каждую заготовку для цветка вчетверо и вырежьте лепестки:</a:t>
            </a:r>
            <a:endParaRPr lang="ru-RU" sz="28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" b="1"/>
          <a:stretch/>
        </p:blipFill>
        <p:spPr>
          <a:xfrm>
            <a:off x="1235676" y="2446638"/>
            <a:ext cx="3017561" cy="347772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279" y="2424163"/>
            <a:ext cx="2902602" cy="350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2"/>
          <a:stretch/>
        </p:blipFill>
        <p:spPr>
          <a:xfrm rot="16200000">
            <a:off x="3974188" y="662576"/>
            <a:ext cx="3614331" cy="6708817"/>
          </a:xfrm>
        </p:spPr>
      </p:pic>
      <p:sp>
        <p:nvSpPr>
          <p:cNvPr id="7" name="Прямоугольник 6"/>
          <p:cNvSpPr/>
          <p:nvPr/>
        </p:nvSpPr>
        <p:spPr>
          <a:xfrm>
            <a:off x="357628" y="251072"/>
            <a:ext cx="111259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dirty="0" smtClean="0"/>
              <a:t>Для </a:t>
            </a:r>
            <a:r>
              <a:rPr lang="ru-RU" sz="2800" dirty="0" smtClean="0"/>
              <a:t>изготовления стебелька возьмите </a:t>
            </a:r>
            <a:r>
              <a:rPr lang="ru-RU" sz="2800" dirty="0" smtClean="0"/>
              <a:t>проволочку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/>
              <a:t>и обмотайте ее зеленой гофрированной бумагой.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81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73" y="74141"/>
            <a:ext cx="7331675" cy="617013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Для </a:t>
            </a:r>
            <a:r>
              <a:rPr lang="ru-RU" sz="2800" b="1" dirty="0" smtClean="0"/>
              <a:t>изготовления тычинок возьмите нитки белого, черного или желтого цвета и проволочку-стебелек.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Намотайте нитки на карандаш вместе с проволочкой. </a:t>
            </a:r>
            <a:br>
              <a:rPr lang="ru-RU" sz="2800" b="1" dirty="0" smtClean="0"/>
            </a:br>
            <a:r>
              <a:rPr lang="ru-RU" sz="2800" b="1" dirty="0" smtClean="0"/>
              <a:t>Снимите  нитки с карандаша.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Свяжите посередине и разрежьте.</a:t>
            </a:r>
            <a:br>
              <a:rPr lang="ru-RU" sz="2800" b="1" dirty="0" smtClean="0"/>
            </a:br>
            <a:r>
              <a:rPr lang="ru-RU" sz="2800" b="1" dirty="0" smtClean="0"/>
              <a:t>Получилась кисточка из ниток.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783861" y="1000896"/>
            <a:ext cx="5939479" cy="4547284"/>
          </a:xfrm>
        </p:spPr>
      </p:pic>
    </p:spTree>
    <p:extLst>
      <p:ext uri="{BB962C8B-B14F-4D97-AF65-F5344CB8AC3E}">
        <p14:creationId xmlns:p14="http://schemas.microsoft.com/office/powerpoint/2010/main" val="39752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Сборка цветка гвоздики: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возьмите стебелек, расположите его  тычинками вниз; </a:t>
            </a:r>
          </a:p>
          <a:p>
            <a:r>
              <a:rPr lang="ru-RU" dirty="0" smtClean="0"/>
              <a:t>на стебель нанижите круги с вырезанными лепестками, начиная с меньшего лепесткового круга, привяжите их;</a:t>
            </a:r>
          </a:p>
          <a:p>
            <a:r>
              <a:rPr lang="ru-RU" dirty="0" smtClean="0"/>
              <a:t>расположите под цветком трубочку-чашечку и прикройте ее подклейкой;</a:t>
            </a:r>
          </a:p>
          <a:p>
            <a:r>
              <a:rPr lang="ru-RU" dirty="0" smtClean="0"/>
              <a:t>привяжите к стебельку листочки.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"/>
          <a:stretch/>
        </p:blipFill>
        <p:spPr>
          <a:xfrm rot="16200000">
            <a:off x="7604228" y="2900423"/>
            <a:ext cx="3148452" cy="457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142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Своими руками… Изготовление цветка гвоздики</vt:lpstr>
      <vt:lpstr>Гвоздика, общий вид цветка.</vt:lpstr>
      <vt:lpstr>Для изготовления гвоздики нам потребуется:</vt:lpstr>
      <vt:lpstr>Порядок выполнения работы:</vt:lpstr>
      <vt:lpstr>Сложите каждую заготовку для цветка вчетверо и вырежьте лепестки:</vt:lpstr>
      <vt:lpstr>Презентация PowerPoint</vt:lpstr>
      <vt:lpstr>Для изготовления тычинок возьмите нитки белого, черного или желтого цвета и проволочку-стебелек.  Намотайте нитки на карандаш вместе с проволочкой.  Снимите  нитки с карандаша.  Свяжите посередине и разрежьте. Получилась кисточка из ниток.</vt:lpstr>
      <vt:lpstr>Сборка цветка гвоздики: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Гвоздика</dc:title>
  <dc:creator>katishek</dc:creator>
  <cp:lastModifiedBy>katishek</cp:lastModifiedBy>
  <cp:revision>9</cp:revision>
  <dcterms:created xsi:type="dcterms:W3CDTF">2014-07-08T06:07:49Z</dcterms:created>
  <dcterms:modified xsi:type="dcterms:W3CDTF">2014-07-09T07:40:24Z</dcterms:modified>
</cp:coreProperties>
</file>