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69" r:id="rId2"/>
    <p:sldId id="266" r:id="rId3"/>
    <p:sldId id="271" r:id="rId4"/>
    <p:sldId id="278" r:id="rId5"/>
    <p:sldId id="272" r:id="rId6"/>
    <p:sldId id="267" r:id="rId7"/>
    <p:sldId id="279" r:id="rId8"/>
    <p:sldId id="280" r:id="rId9"/>
    <p:sldId id="281" r:id="rId10"/>
    <p:sldId id="282" r:id="rId11"/>
    <p:sldId id="283" r:id="rId12"/>
    <p:sldId id="261" r:id="rId13"/>
    <p:sldId id="264" r:id="rId14"/>
    <p:sldId id="265" r:id="rId15"/>
    <p:sldId id="28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2F28"/>
    <a:srgbClr val="4A7652"/>
    <a:srgbClr val="001A0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CE273-F574-4AA0-80A8-7E09E4B5D127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36684-E379-4284-8264-0B871B561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6.%20&#1043;&#1080;&#1087;.%20&#1089;&#1089;&#1099;&#1083;&#1082;&#1072;%20(2)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7.%20&#1043;&#1080;&#1087;.%20&#1089;&#1089;&#1099;&#1083;&#1082;&#1072;.(2)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«Лингвистическая разминка»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русскому языку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Автор-составитель: </a:t>
            </a:r>
            <a:r>
              <a:rPr lang="ru-RU" sz="2000" b="1" dirty="0" err="1" smtClean="0">
                <a:solidFill>
                  <a:srgbClr val="002060"/>
                </a:solidFill>
              </a:rPr>
              <a:t>Серикпаева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Радмира</a:t>
            </a:r>
            <a:r>
              <a:rPr lang="ru-RU" sz="2000" b="1" dirty="0" smtClean="0">
                <a:solidFill>
                  <a:srgbClr val="002060"/>
                </a:solidFill>
              </a:rPr>
              <a:t> Анатолиевна, учитель русского языка и литературы МБОУ «</a:t>
            </a:r>
            <a:r>
              <a:rPr lang="ru-RU" sz="2000" b="1" dirty="0" err="1" smtClean="0">
                <a:solidFill>
                  <a:srgbClr val="002060"/>
                </a:solidFill>
              </a:rPr>
              <a:t>Кош-Агачская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средняя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общеобразовательная школа»</a:t>
            </a:r>
          </a:p>
        </p:txBody>
      </p:sp>
      <p:pic>
        <p:nvPicPr>
          <p:cNvPr id="5" name="Рисунок 3" descr="Описание: D:\Школьные документы\картинки\книги, школа\Рисунок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86322"/>
            <a:ext cx="339636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«Рассказ на одну букву»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Составьте распространенное предложение, каждое слово которого должно начинаться на букву: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команда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команда    </a:t>
            </a:r>
            <a:r>
              <a:rPr lang="ru-RU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команда  </a:t>
            </a:r>
            <a:r>
              <a:rPr lang="ru-RU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Напрмер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расковья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етровна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ригласила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орфирия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етровича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оужинать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ирогами.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КОНКУРС КАПИТАНОВ « Кто составит больше слов»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Составить слова из одного слова ( величественный, государственный, царственный)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7929618" cy="5222893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Задание для болельщиков «Превратите слово»</a:t>
            </a:r>
            <a:endParaRPr lang="ru-RU" sz="36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Мел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в мелкое место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Угол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в топливо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Шест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число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14356"/>
            <a:ext cx="8686800" cy="121444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«Построй треугольник»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928802"/>
            <a:ext cx="7358114" cy="450059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Составьте треугольник, начиная с одной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буквы и добавляя по одной букве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к каждому новому слову.</a:t>
            </a:r>
          </a:p>
          <a:p>
            <a:pPr algn="ctr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Д</a:t>
            </a:r>
            <a:endParaRPr lang="ru-RU" dirty="0" smtClean="0">
              <a:solidFill>
                <a:srgbClr val="7030A0"/>
              </a:solidFill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До</a:t>
            </a:r>
            <a:endParaRPr lang="ru-RU" dirty="0" smtClean="0">
              <a:solidFill>
                <a:srgbClr val="7030A0"/>
              </a:solidFill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Дом </a:t>
            </a:r>
            <a:endParaRPr lang="ru-RU" dirty="0" smtClean="0">
              <a:solidFill>
                <a:srgbClr val="7030A0"/>
              </a:solidFill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Дядя</a:t>
            </a:r>
            <a:endParaRPr lang="ru-RU" dirty="0" smtClean="0">
              <a:solidFill>
                <a:srgbClr val="7030A0"/>
              </a:solidFill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Домик</a:t>
            </a:r>
            <a:endParaRPr lang="ru-RU" dirty="0" smtClean="0">
              <a:solidFill>
                <a:srgbClr val="7030A0"/>
              </a:solidFill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Детина</a:t>
            </a:r>
            <a:endParaRPr lang="ru-RU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dirty="0"/>
          </a:p>
        </p:txBody>
      </p:sp>
      <p:pic>
        <p:nvPicPr>
          <p:cNvPr id="1026" name="Рисунок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357826"/>
            <a:ext cx="155377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92869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Конкурс для болельщиков «Молодец»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700808"/>
            <a:ext cx="7715304" cy="472858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Расшифруйте фразы, написав</a:t>
            </a:r>
          </a:p>
          <a:p>
            <a:pPr algn="ctr"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соответствующие слова,</a:t>
            </a:r>
          </a:p>
          <a:p>
            <a:pPr algn="ctr"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оканчивающиеся на  </a:t>
            </a:r>
            <a:r>
              <a:rPr lang="ru-RU" sz="3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ЕЦ</a:t>
            </a:r>
            <a:endParaRPr lang="ru-RU" sz="33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Умный человек </a:t>
            </a:r>
          </a:p>
          <a:p>
            <a:pPr algn="ctr">
              <a:buNone/>
            </a:pPr>
            <a:r>
              <a:rPr lang="ru-RU" sz="3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Торговал на Руси </a:t>
            </a:r>
          </a:p>
          <a:p>
            <a:pPr algn="ctr">
              <a:buNone/>
            </a:pPr>
            <a:r>
              <a:rPr lang="ru-RU" sz="3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Делает подковы</a:t>
            </a:r>
          </a:p>
          <a:p>
            <a:pPr algn="ctr">
              <a:buNone/>
            </a:pPr>
            <a:r>
              <a:rPr lang="ru-RU" sz="3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Остался без жены</a:t>
            </a:r>
          </a:p>
          <a:p>
            <a:pPr algn="ctr">
              <a:buNone/>
            </a:pPr>
            <a:r>
              <a:rPr lang="ru-RU" sz="3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Венчает дело </a:t>
            </a:r>
          </a:p>
          <a:p>
            <a:pPr algn="ctr">
              <a:buNone/>
            </a:pPr>
            <a:r>
              <a:rPr lang="ru-RU" sz="3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самка, а </a:t>
            </a:r>
          </a:p>
          <a:p>
            <a:pPr algn="ctr">
              <a:buNone/>
            </a:pPr>
            <a:r>
              <a:rPr lang="ru-RU" sz="3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Школьная сумка</a:t>
            </a:r>
          </a:p>
          <a:p>
            <a:pPr algn="ctr">
              <a:buNone/>
            </a:pPr>
            <a:r>
              <a:rPr lang="ru-RU" sz="3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Горькое растение </a:t>
            </a:r>
          </a:p>
          <a:p>
            <a:pPr algn="ctr">
              <a:buNone/>
            </a:pPr>
            <a:r>
              <a:rPr lang="ru-RU" sz="3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Скрывается от милиции </a:t>
            </a:r>
            <a:endParaRPr lang="ru-RU" sz="33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5" descr="detia-42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143512"/>
            <a:ext cx="1428760" cy="1231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rgbClr val="FF0000"/>
                </a:solidFill>
              </a:rPr>
              <a:t>Большое вам спасибо!</a:t>
            </a:r>
          </a:p>
          <a:p>
            <a:pPr algn="ctr">
              <a:buNone/>
            </a:pPr>
            <a:r>
              <a:rPr lang="ru-RU" sz="6000" dirty="0" smtClean="0">
                <a:solidFill>
                  <a:srgbClr val="FF0000"/>
                </a:solidFill>
              </a:rPr>
              <a:t>Любите и храните великий русский язык!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Разминка.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410445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sz="3600" b="1" dirty="0" smtClean="0">
              <a:solidFill>
                <a:srgbClr val="842F28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dirty="0" smtClean="0">
                <a:solidFill>
                  <a:srgbClr val="002060"/>
                </a:solidFill>
              </a:rPr>
              <a:t>Какое слово состоит из трех слогов, а указывает на 33 буквы? </a:t>
            </a:r>
          </a:p>
          <a:p>
            <a:pPr lvl="0"/>
            <a:r>
              <a:rPr lang="ru-RU" sz="3800" dirty="0" smtClean="0">
                <a:solidFill>
                  <a:srgbClr val="002060"/>
                </a:solidFill>
              </a:rPr>
              <a:t>В каких словах по сто  согласных? </a:t>
            </a:r>
          </a:p>
          <a:p>
            <a:pPr lvl="0"/>
            <a:r>
              <a:rPr lang="ru-RU" sz="3800" dirty="0" smtClean="0">
                <a:solidFill>
                  <a:srgbClr val="002060"/>
                </a:solidFill>
              </a:rPr>
              <a:t> Какую часть слова можно найти в земле? </a:t>
            </a:r>
          </a:p>
          <a:p>
            <a:pPr lvl="0"/>
            <a:r>
              <a:rPr lang="ru-RU" sz="3800" dirty="0" smtClean="0">
                <a:solidFill>
                  <a:srgbClr val="002060"/>
                </a:solidFill>
              </a:rPr>
              <a:t>Как большой дом сделать маленьким? </a:t>
            </a:r>
          </a:p>
          <a:p>
            <a:pPr lvl="0"/>
            <a:r>
              <a:rPr lang="ru-RU" sz="3800" dirty="0" smtClean="0">
                <a:solidFill>
                  <a:srgbClr val="002060"/>
                </a:solidFill>
              </a:rPr>
              <a:t>Какую строчку нельзя прочитать?</a:t>
            </a:r>
          </a:p>
          <a:p>
            <a:pPr lvl="0"/>
            <a:r>
              <a:rPr lang="ru-RU" sz="3800" dirty="0" smtClean="0">
                <a:solidFill>
                  <a:srgbClr val="002060"/>
                </a:solidFill>
              </a:rPr>
              <a:t> Из каких букв можно приготовить вкусный суп из рыбы? </a:t>
            </a:r>
          </a:p>
          <a:p>
            <a:pPr lvl="0"/>
            <a:endParaRPr lang="ru-RU" sz="3600" dirty="0" smtClean="0"/>
          </a:p>
          <a:p>
            <a:pPr lvl="0"/>
            <a:endParaRPr lang="ru-RU" sz="3600" dirty="0" smtClean="0"/>
          </a:p>
          <a:p>
            <a:pPr lvl="0"/>
            <a:endParaRPr lang="ru-RU" sz="3600" dirty="0" smtClean="0"/>
          </a:p>
          <a:p>
            <a:pPr algn="ctr">
              <a:buNone/>
            </a:pPr>
            <a:endParaRPr lang="ru-RU" sz="3600" b="1" dirty="0" smtClean="0">
              <a:solidFill>
                <a:srgbClr val="842F2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5963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Игра « Я </a:t>
            </a:r>
            <a:r>
              <a:rPr lang="ru-RU" sz="2400" b="1" dirty="0" smtClean="0">
                <a:solidFill>
                  <a:srgbClr val="C00000"/>
                </a:solidFill>
              </a:rPr>
              <a:t>со </a:t>
            </a:r>
            <a:r>
              <a:rPr lang="ru-RU" sz="2400" b="1" dirty="0" smtClean="0">
                <a:solidFill>
                  <a:srgbClr val="C00000"/>
                </a:solidFill>
              </a:rPr>
              <a:t>словариком дружу!»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Задание: Угадай слово по его лексическому значению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53650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3400" dirty="0" smtClean="0">
                <a:solidFill>
                  <a:srgbClr val="7030A0"/>
                </a:solidFill>
              </a:rPr>
              <a:t>Сосуд, особого устройства, предохраняющий помещенный в него продукт от остывания и нагревания.</a:t>
            </a:r>
          </a:p>
          <a:p>
            <a:pPr lvl="0"/>
            <a:r>
              <a:rPr lang="ru-RU" sz="3400" dirty="0" smtClean="0">
                <a:solidFill>
                  <a:srgbClr val="7030A0"/>
                </a:solidFill>
              </a:rPr>
              <a:t>Устройство, которое обеспечивает дыхание человека под водой. </a:t>
            </a:r>
          </a:p>
          <a:p>
            <a:pPr lvl="0"/>
            <a:r>
              <a:rPr lang="ru-RU" sz="3400" dirty="0" smtClean="0">
                <a:solidFill>
                  <a:srgbClr val="7030A0"/>
                </a:solidFill>
              </a:rPr>
              <a:t>Тот, кто любит свою Родину, предан Отечеству. </a:t>
            </a:r>
          </a:p>
          <a:p>
            <a:pPr lvl="0"/>
            <a:r>
              <a:rPr lang="ru-RU" sz="3400" dirty="0" smtClean="0">
                <a:solidFill>
                  <a:srgbClr val="7030A0"/>
                </a:solidFill>
              </a:rPr>
              <a:t>Круглая площадка в цирке, на которой дается представление.</a:t>
            </a:r>
          </a:p>
          <a:p>
            <a:pPr lvl="0"/>
            <a:r>
              <a:rPr lang="ru-RU" sz="3400" dirty="0" smtClean="0">
                <a:solidFill>
                  <a:srgbClr val="7030A0"/>
                </a:solidFill>
              </a:rPr>
              <a:t>Группа специалистов, решающих вопрос о присуждении премии или награды на конкурсах, выставках, соревнованиях.</a:t>
            </a:r>
          </a:p>
          <a:p>
            <a:pPr lvl="0"/>
            <a:r>
              <a:rPr lang="ru-RU" sz="3400" dirty="0" smtClean="0">
                <a:solidFill>
                  <a:srgbClr val="7030A0"/>
                </a:solidFill>
              </a:rPr>
              <a:t>Разговор двух лиц.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Болельщики вперед!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000" dirty="0" smtClean="0">
                <a:solidFill>
                  <a:srgbClr val="002060"/>
                </a:solidFill>
              </a:rPr>
              <a:t>Памятный подарок. </a:t>
            </a:r>
          </a:p>
          <a:p>
            <a:pPr lvl="0"/>
            <a:r>
              <a:rPr lang="ru-RU" sz="4000" dirty="0" smtClean="0">
                <a:solidFill>
                  <a:srgbClr val="002060"/>
                </a:solidFill>
              </a:rPr>
              <a:t> Устное народное творчество народа </a:t>
            </a:r>
          </a:p>
          <a:p>
            <a:pPr lvl="0"/>
            <a:r>
              <a:rPr lang="ru-RU" sz="4000" dirty="0" smtClean="0">
                <a:solidFill>
                  <a:srgbClr val="002060"/>
                </a:solidFill>
              </a:rPr>
              <a:t>Струя жидкости, с силой бьющая вверх. 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Конкурс « Говори, но правильно!»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Для первой команды: торты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эксперт, километр, водопровод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для второй команды: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бармен, свекла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арахис, феномен.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для третьей команды: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путешествие, происшествие.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баржа, творог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« Мы все исправим!»</a:t>
            </a:r>
            <a:r>
              <a:rPr lang="ru-RU" sz="4000" dirty="0" smtClean="0">
                <a:solidFill>
                  <a:srgbClr val="C00000"/>
                </a:solidFill>
              </a:rPr>
              <a:t/>
            </a:r>
            <a:br>
              <a:rPr lang="ru-RU" sz="4000" dirty="0" smtClean="0">
                <a:solidFill>
                  <a:srgbClr val="C00000"/>
                </a:solidFill>
              </a:rPr>
            </a:b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214554"/>
            <a:ext cx="7215238" cy="385765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300" dirty="0" err="1" smtClean="0">
                <a:solidFill>
                  <a:srgbClr val="002060"/>
                </a:solidFill>
              </a:rPr>
              <a:t>Дарагой</a:t>
            </a: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 err="1" smtClean="0">
                <a:solidFill>
                  <a:srgbClr val="002060"/>
                </a:solidFill>
              </a:rPr>
              <a:t>друк</a:t>
            </a: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 err="1" smtClean="0">
                <a:solidFill>
                  <a:srgbClr val="002060"/>
                </a:solidFill>
              </a:rPr>
              <a:t>здраствуй</a:t>
            </a:r>
            <a:r>
              <a:rPr lang="ru-RU" sz="3300" dirty="0" smtClean="0">
                <a:solidFill>
                  <a:srgbClr val="002060"/>
                </a:solidFill>
              </a:rPr>
              <a:t>!        </a:t>
            </a:r>
          </a:p>
          <a:p>
            <a:pPr algn="ctr"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 err="1" smtClean="0">
                <a:solidFill>
                  <a:srgbClr val="002060"/>
                </a:solidFill>
              </a:rPr>
              <a:t>Пишыт</a:t>
            </a: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 err="1" smtClean="0">
                <a:solidFill>
                  <a:srgbClr val="002060"/>
                </a:solidFill>
              </a:rPr>
              <a:t>тибе</a:t>
            </a:r>
            <a:r>
              <a:rPr lang="ru-RU" sz="3300" dirty="0" smtClean="0">
                <a:solidFill>
                  <a:srgbClr val="002060"/>
                </a:solidFill>
              </a:rPr>
              <a:t>  </a:t>
            </a:r>
            <a:r>
              <a:rPr lang="ru-RU" sz="3300" dirty="0" err="1" smtClean="0">
                <a:solidFill>
                  <a:srgbClr val="002060"/>
                </a:solidFill>
              </a:rPr>
              <a:t>тфой</a:t>
            </a:r>
            <a:r>
              <a:rPr lang="ru-RU" sz="3300" dirty="0" smtClean="0">
                <a:solidFill>
                  <a:srgbClr val="002060"/>
                </a:solidFill>
              </a:rPr>
              <a:t>  </a:t>
            </a:r>
            <a:r>
              <a:rPr lang="ru-RU" sz="3300" dirty="0" err="1" smtClean="0">
                <a:solidFill>
                  <a:srgbClr val="002060"/>
                </a:solidFill>
              </a:rPr>
              <a:t>лушчый</a:t>
            </a: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 err="1" smtClean="0">
                <a:solidFill>
                  <a:srgbClr val="002060"/>
                </a:solidFill>
              </a:rPr>
              <a:t>друк</a:t>
            </a:r>
            <a:r>
              <a:rPr lang="ru-RU" sz="3300" dirty="0" smtClean="0">
                <a:solidFill>
                  <a:srgbClr val="002060"/>
                </a:solidFill>
              </a:rPr>
              <a:t>. Как ты </a:t>
            </a:r>
            <a:r>
              <a:rPr lang="ru-RU" sz="3300" dirty="0" err="1" smtClean="0">
                <a:solidFill>
                  <a:srgbClr val="002060"/>
                </a:solidFill>
              </a:rPr>
              <a:t>пажывеш</a:t>
            </a:r>
            <a:r>
              <a:rPr lang="ru-RU" sz="3300" dirty="0" smtClean="0">
                <a:solidFill>
                  <a:srgbClr val="002060"/>
                </a:solidFill>
              </a:rPr>
              <a:t>? Я </a:t>
            </a:r>
            <a:r>
              <a:rPr lang="ru-RU" sz="3300" dirty="0" err="1" smtClean="0">
                <a:solidFill>
                  <a:srgbClr val="002060"/>
                </a:solidFill>
              </a:rPr>
              <a:t>жыву</a:t>
            </a:r>
            <a:r>
              <a:rPr lang="ru-RU" sz="3300" dirty="0" smtClean="0">
                <a:solidFill>
                  <a:srgbClr val="002060"/>
                </a:solidFill>
              </a:rPr>
              <a:t> весила, </a:t>
            </a:r>
            <a:r>
              <a:rPr lang="ru-RU" sz="3300" dirty="0" err="1" smtClean="0">
                <a:solidFill>
                  <a:srgbClr val="002060"/>
                </a:solidFill>
              </a:rPr>
              <a:t>многа</a:t>
            </a: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 err="1" smtClean="0">
                <a:solidFill>
                  <a:srgbClr val="002060"/>
                </a:solidFill>
              </a:rPr>
              <a:t>гуляйу</a:t>
            </a:r>
            <a:r>
              <a:rPr lang="ru-RU" sz="3300" dirty="0" smtClean="0">
                <a:solidFill>
                  <a:srgbClr val="002060"/>
                </a:solidFill>
              </a:rPr>
              <a:t> и </a:t>
            </a:r>
            <a:r>
              <a:rPr lang="ru-RU" sz="3300" dirty="0" err="1" smtClean="0">
                <a:solidFill>
                  <a:srgbClr val="002060"/>
                </a:solidFill>
              </a:rPr>
              <a:t>нилюблю</a:t>
            </a:r>
            <a:r>
              <a:rPr lang="ru-RU" sz="3300" dirty="0" smtClean="0">
                <a:solidFill>
                  <a:srgbClr val="002060"/>
                </a:solidFill>
              </a:rPr>
              <a:t> делать уроки. </a:t>
            </a:r>
            <a:r>
              <a:rPr lang="ru-RU" sz="3300" dirty="0" err="1" smtClean="0">
                <a:solidFill>
                  <a:srgbClr val="002060"/>
                </a:solidFill>
              </a:rPr>
              <a:t>Скро</a:t>
            </a: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 err="1" smtClean="0">
                <a:solidFill>
                  <a:srgbClr val="002060"/>
                </a:solidFill>
              </a:rPr>
              <a:t>прийеду</a:t>
            </a: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 err="1" smtClean="0">
                <a:solidFill>
                  <a:srgbClr val="002060"/>
                </a:solidFill>
              </a:rPr>
              <a:t>ктибэ</a:t>
            </a:r>
            <a:r>
              <a:rPr lang="ru-RU" sz="3300" dirty="0" smtClean="0">
                <a:solidFill>
                  <a:srgbClr val="002060"/>
                </a:solidFill>
              </a:rPr>
              <a:t>. </a:t>
            </a:r>
            <a:r>
              <a:rPr lang="ru-RU" sz="3300" dirty="0" err="1" smtClean="0">
                <a:solidFill>
                  <a:srgbClr val="002060"/>
                </a:solidFill>
              </a:rPr>
              <a:t>Шди</a:t>
            </a:r>
            <a:r>
              <a:rPr lang="ru-RU" sz="3300" dirty="0" smtClean="0">
                <a:solidFill>
                  <a:srgbClr val="002060"/>
                </a:solidFill>
              </a:rPr>
              <a:t>.        Зато часта </a:t>
            </a:r>
            <a:r>
              <a:rPr lang="ru-RU" sz="3300" dirty="0" err="1" smtClean="0">
                <a:solidFill>
                  <a:srgbClr val="002060"/>
                </a:solidFill>
              </a:rPr>
              <a:t>бывайу</a:t>
            </a:r>
            <a:r>
              <a:rPr lang="ru-RU" sz="3300" dirty="0" smtClean="0">
                <a:solidFill>
                  <a:srgbClr val="002060"/>
                </a:solidFill>
              </a:rPr>
              <a:t>  </a:t>
            </a:r>
            <a:r>
              <a:rPr lang="ru-RU" sz="3300" dirty="0" err="1" smtClean="0">
                <a:solidFill>
                  <a:srgbClr val="002060"/>
                </a:solidFill>
              </a:rPr>
              <a:t>впарке</a:t>
            </a:r>
            <a:r>
              <a:rPr lang="ru-RU" sz="3300" dirty="0" smtClean="0">
                <a:solidFill>
                  <a:srgbClr val="002060"/>
                </a:solidFill>
              </a:rPr>
              <a:t>  </a:t>
            </a:r>
            <a:r>
              <a:rPr lang="ru-RU" sz="3300" dirty="0" err="1" smtClean="0">
                <a:solidFill>
                  <a:srgbClr val="002060"/>
                </a:solidFill>
              </a:rPr>
              <a:t>фкино</a:t>
            </a: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 err="1" smtClean="0">
                <a:solidFill>
                  <a:srgbClr val="002060"/>
                </a:solidFill>
              </a:rPr>
              <a:t>наречьки</a:t>
            </a:r>
            <a:r>
              <a:rPr lang="ru-RU" sz="3300" dirty="0" smtClean="0">
                <a:solidFill>
                  <a:srgbClr val="002060"/>
                </a:solidFill>
              </a:rPr>
              <a:t> . Вот  и </a:t>
            </a:r>
            <a:r>
              <a:rPr lang="ru-RU" sz="3300" dirty="0" err="1" smtClean="0">
                <a:solidFill>
                  <a:srgbClr val="002060"/>
                </a:solidFill>
              </a:rPr>
              <a:t>фсе</a:t>
            </a: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 err="1" smtClean="0">
                <a:solidFill>
                  <a:srgbClr val="002060"/>
                </a:solidFill>
              </a:rPr>
              <a:t>новасьти</a:t>
            </a:r>
            <a:r>
              <a:rPr lang="ru-RU" sz="3300" dirty="0" smtClean="0">
                <a:solidFill>
                  <a:srgbClr val="002060"/>
                </a:solidFill>
              </a:rPr>
              <a:t> </a:t>
            </a:r>
            <a:r>
              <a:rPr lang="ru-RU" sz="3300" dirty="0" err="1" smtClean="0">
                <a:solidFill>
                  <a:srgbClr val="002060"/>
                </a:solidFill>
              </a:rPr>
              <a:t>насиводня</a:t>
            </a:r>
            <a:r>
              <a:rPr lang="ru-RU" sz="3300" dirty="0" smtClean="0">
                <a:solidFill>
                  <a:srgbClr val="002060"/>
                </a:solidFill>
              </a:rPr>
              <a:t>. </a:t>
            </a:r>
            <a:r>
              <a:rPr lang="ru-RU" sz="3300" dirty="0" err="1" smtClean="0">
                <a:solidFill>
                  <a:srgbClr val="002060"/>
                </a:solidFill>
              </a:rPr>
              <a:t>Напишы</a:t>
            </a:r>
            <a:r>
              <a:rPr lang="ru-RU" sz="3300" dirty="0" smtClean="0">
                <a:solidFill>
                  <a:srgbClr val="002060"/>
                </a:solidFill>
              </a:rPr>
              <a:t> и ты мне </a:t>
            </a:r>
            <a:r>
              <a:rPr lang="ru-RU" sz="3300" dirty="0" err="1" smtClean="0">
                <a:solidFill>
                  <a:srgbClr val="002060"/>
                </a:solidFill>
              </a:rPr>
              <a:t>писмо</a:t>
            </a:r>
            <a:r>
              <a:rPr lang="ru-RU" sz="3300" dirty="0" smtClean="0">
                <a:solidFill>
                  <a:srgbClr val="002060"/>
                </a:solidFill>
              </a:rPr>
              <a:t>.  Ни </a:t>
            </a:r>
            <a:r>
              <a:rPr lang="ru-RU" sz="3300" dirty="0" err="1" smtClean="0">
                <a:solidFill>
                  <a:srgbClr val="002060"/>
                </a:solidFill>
              </a:rPr>
              <a:t>забуть</a:t>
            </a:r>
            <a:r>
              <a:rPr lang="ru-RU" sz="3300" dirty="0" smtClean="0">
                <a:solidFill>
                  <a:srgbClr val="002060"/>
                </a:solidFill>
              </a:rPr>
              <a:t>!    </a:t>
            </a:r>
          </a:p>
          <a:p>
            <a:pPr algn="ctr">
              <a:buNone/>
            </a:pPr>
            <a:r>
              <a:rPr lang="ru-RU" sz="3300" dirty="0" err="1" smtClean="0">
                <a:solidFill>
                  <a:srgbClr val="002060"/>
                </a:solidFill>
              </a:rPr>
              <a:t>Дасвиданьи</a:t>
            </a:r>
            <a:r>
              <a:rPr lang="ru-RU" sz="3300" dirty="0" smtClean="0">
                <a:solidFill>
                  <a:srgbClr val="002060"/>
                </a:solidFill>
              </a:rPr>
              <a:t>. </a:t>
            </a:r>
            <a:r>
              <a:rPr lang="ru-RU" sz="3300" dirty="0" err="1" smtClean="0">
                <a:solidFill>
                  <a:srgbClr val="002060"/>
                </a:solidFill>
              </a:rPr>
              <a:t>Цэлуйу</a:t>
            </a:r>
            <a:r>
              <a:rPr lang="ru-RU" sz="3300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 descr="knigi-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5120" y="5500702"/>
            <a:ext cx="19445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«Не потеряются слова!»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70" y="1397000"/>
          <a:ext cx="7488830" cy="404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766"/>
                <a:gridCol w="1497766"/>
                <a:gridCol w="1497766"/>
                <a:gridCol w="1497766"/>
                <a:gridCol w="1497766"/>
              </a:tblGrid>
              <a:tr h="101205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ечн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  <a:tr h="1012056">
                <a:tc>
                  <a:txBody>
                    <a:bodyPr/>
                    <a:lstStyle/>
                    <a:p>
                      <a:r>
                        <a:rPr lang="ru-RU" dirty="0" smtClean="0"/>
                        <a:t>пит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ес</a:t>
                      </a:r>
                      <a:endParaRPr lang="ru-RU" dirty="0"/>
                    </a:p>
                  </a:txBody>
                  <a:tcPr/>
                </a:tc>
              </a:tr>
              <a:tr h="101205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</a:t>
                      </a:r>
                      <a:endParaRPr lang="ru-RU" dirty="0"/>
                    </a:p>
                  </a:txBody>
                  <a:tcPr/>
                </a:tc>
              </a:tr>
              <a:tr h="101205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держ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«какое начало, такой и конец»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Например:   кок, тест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« Собери фразеологизм»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395117"/>
          </a:xfrm>
        </p:spPr>
        <p:txBody>
          <a:bodyPr>
            <a:normAutofit/>
          </a:bodyPr>
          <a:lstStyle/>
          <a:p>
            <a:endParaRPr lang="ru-RU" sz="1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397000"/>
          <a:ext cx="7704856" cy="4336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4621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414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Повесить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Отводить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Вешать 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Распустить 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Сматывать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Смотреть сквозь 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Ломать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Гореть под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Вставлять палки в 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Сесть в 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Голову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Нос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Колеса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Лапшу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Калошу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Глаза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Удочки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Нюни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Ногами</a:t>
                      </a:r>
                      <a:endParaRPr lang="ru-RU" sz="1800" dirty="0" smtClean="0"/>
                    </a:p>
                    <a:p>
                      <a:r>
                        <a:rPr lang="ru-RU" sz="1800" b="1" dirty="0" smtClean="0"/>
                        <a:t>Пальцы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491</Words>
  <Application>Microsoft Office PowerPoint</Application>
  <PresentationFormat>Экран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 .   </vt:lpstr>
      <vt:lpstr>Разминка.</vt:lpstr>
      <vt:lpstr>Игра « Я со словариком дружу!» Задание: Угадай слово по его лексическому значению </vt:lpstr>
      <vt:lpstr>Болельщики вперед!</vt:lpstr>
      <vt:lpstr> Конкурс « Говори, но правильно!» </vt:lpstr>
      <vt:lpstr>« Мы все исправим!» </vt:lpstr>
      <vt:lpstr>«Не потеряются слова!»</vt:lpstr>
      <vt:lpstr>«какое начало, такой и конец» </vt:lpstr>
      <vt:lpstr>« Собери фразеологизм» </vt:lpstr>
      <vt:lpstr>«Рассказ на одну букву» </vt:lpstr>
      <vt:lpstr> КОНКУРС КАПИТАНОВ « Кто составит больше слов»</vt:lpstr>
      <vt:lpstr>Слайд 12</vt:lpstr>
      <vt:lpstr> «Построй треугольник» </vt:lpstr>
      <vt:lpstr>Конкурс для болельщиков «Молодец»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Берегите русский язык</dc:title>
  <dc:creator>информатика</dc:creator>
  <cp:lastModifiedBy>user124</cp:lastModifiedBy>
  <cp:revision>27</cp:revision>
  <dcterms:modified xsi:type="dcterms:W3CDTF">2014-04-11T14:11:53Z</dcterms:modified>
</cp:coreProperties>
</file>