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исимова ЗМ\Desktop\424720-1024x7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119054">
            <a:off x="1023412" y="3341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7300" b="1" i="1" dirty="0" smtClean="0">
                <a:solidFill>
                  <a:srgbClr val="C00000"/>
                </a:solidFill>
              </a:rPr>
              <a:t>Обобщающий урок по теме "Предлог</a:t>
            </a:r>
            <a:r>
              <a:rPr lang="ru-RU" sz="7300" b="1" dirty="0" smtClean="0">
                <a:solidFill>
                  <a:srgbClr val="C00000"/>
                </a:solidFill>
              </a:rPr>
              <a:t>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исимова ЗМ\Desktop\393308-1366x7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88833">
            <a:off x="500034" y="428604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«Четвертый лишний»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1143008"/>
          </a:xfrm>
        </p:spPr>
        <p:txBody>
          <a:bodyPr/>
          <a:lstStyle/>
          <a:p>
            <a:r>
              <a:rPr lang="ru-RU" dirty="0" smtClean="0"/>
              <a:t>1) Ехать в город, сидеть на берегу, обойти вокруг озера, прийти через час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2285992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(прийти через час, т.к. это временной предлог, а не пространственный)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3786190"/>
            <a:ext cx="6500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2) Ввиду плохой погоды, не пришли из-за болезни, работать в течение недели, дрожать от холода 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354" y="5162129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(работать в течение болезни, т.к. это временной, а не причинный)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85728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3) Стоять на площади, сказать о поездке, забыть про неприятности, урок по алгебре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1428736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(стоять на площади, т.к. это пространственный, а не дополнительные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42742" y="2306446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4) Насчет, ввиду, благодаря, за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31329" y="3057286"/>
            <a:ext cx="87154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(лишний за, т.к. это непроизводный предлог, а остальные производные)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04760" y="4662038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5) В течение , в продолжение, вследствие, впоследствии 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166529" y="5596016"/>
            <a:ext cx="72866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(лишнее слово впоследствии, т.к. это наречие, а не предлог)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6388" grpId="0"/>
      <p:bldP spid="18" grpId="0"/>
      <p:bldP spid="163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Игра «КОРРЕКТОР»</a:t>
            </a:r>
            <a:endParaRPr lang="ru-RU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 приезду в Петербург экскурсанты сразу же отправились в Эрмитаж.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Вопреки желания больного его положили в больницу.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Благодаря статьи в газете мы узнали о возобновлении туристского теплоходного маршрута к "Северным островам«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Отважный смотритель, рискуя жизнью, бросился наперерез понесшегося вскачь коня</a:t>
            </a:r>
            <a:r>
              <a:rPr kumimoji="0" lang="ru-RU" sz="24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(В)отличи.. от многих богачей он не считал, что все в мире продается . - Причина конфликта между героями кроется (в)отличи.. их отношения к жизни.</a:t>
            </a:r>
          </a:p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(В)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следстви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.. по делу арестованного появились новые факты.- (В)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следстви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.. происшествия пришлось уехать.</a:t>
            </a:r>
          </a:p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(В)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течени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.. болезни наметились улучшения.- (В)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течени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.. одного месяца невозможно подготовится к экзаменам в университет.</a:t>
            </a:r>
          </a:p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(Не)смотря на высокий проходной балл он все-таки поступил на экономический факультет.- Она шла (не)смотря на своего спутника.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Надо почистить </a:t>
            </a:r>
            <a:r>
              <a:rPr lang="ru-RU" i="1" dirty="0" smtClean="0"/>
              <a:t>внутри</a:t>
            </a:r>
            <a:r>
              <a:rPr lang="ru-RU" dirty="0" smtClean="0"/>
              <a:t> стакана</a:t>
            </a:r>
          </a:p>
          <a:p>
            <a:r>
              <a:rPr lang="ru-RU" dirty="0" smtClean="0"/>
              <a:t>Жили </a:t>
            </a:r>
            <a:r>
              <a:rPr lang="ru-RU" i="1" dirty="0" smtClean="0"/>
              <a:t>согласно</a:t>
            </a:r>
            <a:r>
              <a:rPr lang="ru-RU" dirty="0" smtClean="0"/>
              <a:t> традициям</a:t>
            </a:r>
          </a:p>
          <a:p>
            <a:r>
              <a:rPr lang="ru-RU" dirty="0" smtClean="0"/>
              <a:t>Маша жила </a:t>
            </a:r>
            <a:r>
              <a:rPr lang="ru-RU" i="1" dirty="0" smtClean="0"/>
              <a:t>напротив</a:t>
            </a:r>
            <a:r>
              <a:rPr lang="ru-RU" dirty="0" smtClean="0"/>
              <a:t> нас</a:t>
            </a:r>
          </a:p>
          <a:p>
            <a:r>
              <a:rPr lang="ru-RU" dirty="0" smtClean="0"/>
              <a:t>Построились </a:t>
            </a:r>
            <a:r>
              <a:rPr lang="ru-RU" i="1" dirty="0" smtClean="0"/>
              <a:t>вдоль</a:t>
            </a:r>
            <a:r>
              <a:rPr lang="ru-RU" dirty="0" smtClean="0"/>
              <a:t> забора</a:t>
            </a:r>
          </a:p>
          <a:p>
            <a:r>
              <a:rPr lang="ru-RU" dirty="0" smtClean="0"/>
              <a:t>Расскажешь </a:t>
            </a:r>
            <a:r>
              <a:rPr lang="ru-RU" i="1" dirty="0" smtClean="0"/>
              <a:t>после</a:t>
            </a:r>
            <a:r>
              <a:rPr lang="ru-RU" dirty="0" smtClean="0"/>
              <a:t> фильма</a:t>
            </a:r>
          </a:p>
          <a:p>
            <a:r>
              <a:rPr lang="ru-RU" i="1" dirty="0" smtClean="0"/>
              <a:t>Вокруг </a:t>
            </a:r>
            <a:r>
              <a:rPr lang="ru-RU" dirty="0" smtClean="0"/>
              <a:t>озера рос камыш</a:t>
            </a:r>
          </a:p>
          <a:p>
            <a:r>
              <a:rPr lang="ru-RU" i="1" dirty="0" smtClean="0"/>
              <a:t>Рядом </a:t>
            </a:r>
            <a:r>
              <a:rPr lang="ru-RU" dirty="0" smtClean="0"/>
              <a:t>с вожатой стойл малыш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Отличие предлогов от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37576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Предлоги</a:t>
            </a:r>
          </a:p>
          <a:p>
            <a:r>
              <a:rPr lang="ru-RU" dirty="0" smtClean="0"/>
              <a:t>За предлогом следует сущ.., мест.,</a:t>
            </a:r>
          </a:p>
          <a:p>
            <a:r>
              <a:rPr lang="ru-RU" dirty="0" smtClean="0"/>
              <a:t>Нельзя задать вопрос</a:t>
            </a:r>
          </a:p>
          <a:p>
            <a:r>
              <a:rPr lang="ru-RU" dirty="0" smtClean="0"/>
              <a:t>= синонимичному предлогу</a:t>
            </a:r>
          </a:p>
          <a:p>
            <a:r>
              <a:rPr lang="ru-RU" dirty="0" smtClean="0"/>
              <a:t>Чаще всего нельзя изъять</a:t>
            </a:r>
          </a:p>
          <a:p>
            <a:r>
              <a:rPr lang="ru-RU" dirty="0" smtClean="0"/>
              <a:t>Иди рядом со мной 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1571612"/>
            <a:ext cx="34290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Наречия</a:t>
            </a:r>
          </a:p>
          <a:p>
            <a:pPr>
              <a:buFontTx/>
              <a:buChar char="-"/>
            </a:pPr>
            <a:r>
              <a:rPr lang="ru-RU" sz="2400" dirty="0" smtClean="0"/>
              <a:t>За нар. не следует </a:t>
            </a:r>
            <a:r>
              <a:rPr lang="ru-RU" sz="2400" dirty="0" err="1" smtClean="0"/>
              <a:t>сущ</a:t>
            </a:r>
            <a:r>
              <a:rPr lang="ru-RU" sz="2400" dirty="0" smtClean="0"/>
              <a:t>,. В  </a:t>
            </a:r>
            <a:r>
              <a:rPr lang="ru-RU" sz="2400" dirty="0" err="1" smtClean="0"/>
              <a:t>опред</a:t>
            </a:r>
            <a:r>
              <a:rPr lang="ru-RU" sz="2400" dirty="0" smtClean="0"/>
              <a:t>. </a:t>
            </a:r>
            <a:r>
              <a:rPr lang="ru-RU" sz="2400" dirty="0" err="1" smtClean="0"/>
              <a:t>Пад</a:t>
            </a:r>
            <a:r>
              <a:rPr lang="ru-RU" sz="2400" dirty="0" smtClean="0"/>
              <a:t>.,</a:t>
            </a:r>
          </a:p>
          <a:p>
            <a:pPr>
              <a:buFontTx/>
              <a:buChar char="-"/>
            </a:pPr>
            <a:r>
              <a:rPr lang="ru-RU" sz="2400" dirty="0" smtClean="0"/>
              <a:t> отвечает на вопросы где? Как? Когда?</a:t>
            </a:r>
          </a:p>
          <a:p>
            <a:pPr>
              <a:buFontTx/>
              <a:buChar char="-"/>
            </a:pPr>
            <a:r>
              <a:rPr lang="ru-RU" sz="2400" dirty="0" smtClean="0"/>
              <a:t> = синонимичному наречию</a:t>
            </a:r>
          </a:p>
          <a:p>
            <a:pPr>
              <a:buFontTx/>
              <a:buChar char="-"/>
            </a:pPr>
            <a:r>
              <a:rPr lang="ru-RU" sz="2400" dirty="0" smtClean="0"/>
              <a:t> наречие можно опустить.</a:t>
            </a:r>
          </a:p>
          <a:p>
            <a:pPr>
              <a:buFontTx/>
              <a:buChar char="-"/>
            </a:pPr>
            <a:r>
              <a:rPr lang="ru-RU" sz="2400" dirty="0" smtClean="0"/>
              <a:t> Иди рядом!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382</Words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Обобщающий урок по теме "Предлог" </vt:lpstr>
      <vt:lpstr>Игра «Четвертый лишний»</vt:lpstr>
      <vt:lpstr>Слайд 3</vt:lpstr>
      <vt:lpstr> Игра «КОРРЕКТОР»</vt:lpstr>
      <vt:lpstr>Слайд 5</vt:lpstr>
      <vt:lpstr>Предлог</vt:lpstr>
      <vt:lpstr>Отличие предлогов от наречий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"Предлог" </dc:title>
  <dc:creator>Анисимова ЗМ</dc:creator>
  <cp:lastModifiedBy>Анисимова ЗМ</cp:lastModifiedBy>
  <cp:revision>12</cp:revision>
  <dcterms:created xsi:type="dcterms:W3CDTF">2013-03-03T09:20:42Z</dcterms:created>
  <dcterms:modified xsi:type="dcterms:W3CDTF">2013-03-03T14:57:52Z</dcterms:modified>
</cp:coreProperties>
</file>