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3.ЕГЭ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МБОУ « Приуральская СОШ</a:t>
            </a:r>
            <a:r>
              <a:rPr lang="ru-RU" sz="1600" b="1" dirty="0" smtClean="0">
                <a:solidFill>
                  <a:schemeClr val="tx2"/>
                </a:solidFill>
              </a:rPr>
              <a:t>» </a:t>
            </a:r>
            <a:endParaRPr lang="ru-RU" sz="16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«</a:t>
            </a:r>
            <a:r>
              <a:rPr lang="ru-RU" sz="3600" b="1" dirty="0" smtClean="0">
                <a:solidFill>
                  <a:schemeClr val="tx2"/>
                </a:solidFill>
              </a:rPr>
              <a:t>Многозначные слова. Лексическое значение слова».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Выполнила: Гусева В.А.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</a:t>
            </a:r>
            <a:r>
              <a:rPr lang="ru-RU" dirty="0" smtClean="0">
                <a:solidFill>
                  <a:srgbClr val="C00000"/>
                </a:solidFill>
              </a:rPr>
              <a:t>.Словосочетание соответствует слову: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Комическое подражание  -  п…</a:t>
            </a:r>
            <a:endParaRPr lang="ru-RU" b="1" dirty="0" smtClean="0"/>
          </a:p>
          <a:p>
            <a:r>
              <a:rPr lang="ru-RU" dirty="0" smtClean="0"/>
              <a:t>Составление и истолкование гербов -  г… </a:t>
            </a:r>
            <a:endParaRPr lang="ru-RU" b="1" dirty="0" smtClean="0"/>
          </a:p>
          <a:p>
            <a:r>
              <a:rPr lang="ru-RU" dirty="0" smtClean="0"/>
              <a:t>Диск на кухонной плите - к  </a:t>
            </a:r>
            <a:endParaRPr lang="ru-RU" b="1" dirty="0" smtClean="0"/>
          </a:p>
          <a:p>
            <a:r>
              <a:rPr lang="ru-RU" dirty="0" smtClean="0"/>
              <a:t>Фирменный товарный знак – л…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8.</a:t>
            </a:r>
            <a:r>
              <a:rPr lang="ru-RU" dirty="0" smtClean="0">
                <a:solidFill>
                  <a:srgbClr val="C00000"/>
                </a:solidFill>
              </a:rPr>
              <a:t> Объяснить значение слов.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          Партер - ___________________________________________________</a:t>
            </a:r>
            <a:endParaRPr lang="ru-RU" b="1" dirty="0" smtClean="0"/>
          </a:p>
          <a:p>
            <a:r>
              <a:rPr lang="ru-RU" dirty="0" smtClean="0"/>
              <a:t>          Ноктюрн - __________________________________________________</a:t>
            </a:r>
            <a:endParaRPr lang="ru-RU" b="1" dirty="0" smtClean="0"/>
          </a:p>
          <a:p>
            <a:r>
              <a:rPr lang="ru-RU" dirty="0" smtClean="0"/>
              <a:t>          Бордюр - __________________________________________________</a:t>
            </a:r>
            <a:endParaRPr lang="ru-RU" b="1" dirty="0" smtClean="0"/>
          </a:p>
          <a:p>
            <a:r>
              <a:rPr lang="ru-RU" dirty="0" smtClean="0"/>
              <a:t> 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4400" dirty="0" smtClean="0"/>
              <a:t>         </a:t>
            </a:r>
            <a:r>
              <a:rPr lang="ru-RU" sz="4400" dirty="0" smtClean="0">
                <a:solidFill>
                  <a:schemeClr val="tx2"/>
                </a:solidFill>
              </a:rPr>
              <a:t>Словарь –  это вся вселенная в алфавитном порядке.</a:t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sz="4400" dirty="0" smtClean="0">
                <a:solidFill>
                  <a:schemeClr val="tx2"/>
                </a:solidFill>
              </a:rPr>
              <a:t>                                                          (Ф. Вольтер)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1.Того, кто покровительствует развитию искусства, науки, культуры, называют</a:t>
            </a:r>
            <a:r>
              <a:rPr lang="ru-RU" dirty="0" smtClean="0"/>
              <a:t> …</a:t>
            </a:r>
            <a:br>
              <a:rPr lang="ru-RU" dirty="0" smtClean="0"/>
            </a:br>
            <a:r>
              <a:rPr lang="ru-RU" dirty="0" smtClean="0"/>
              <a:t>А) Менеджер </a:t>
            </a:r>
            <a:br>
              <a:rPr lang="ru-RU" dirty="0" smtClean="0"/>
            </a:br>
            <a:r>
              <a:rPr lang="ru-RU" dirty="0" smtClean="0"/>
              <a:t>В) Спикер </a:t>
            </a:r>
            <a:br>
              <a:rPr lang="ru-RU" dirty="0" smtClean="0"/>
            </a:br>
            <a:r>
              <a:rPr lang="ru-RU" dirty="0" smtClean="0"/>
              <a:t>С) Дилер </a:t>
            </a:r>
            <a:br>
              <a:rPr lang="ru-RU" dirty="0" smtClean="0"/>
            </a:br>
            <a:r>
              <a:rPr lang="ru-RU" dirty="0" smtClean="0"/>
              <a:t>D) Визажист </a:t>
            </a:r>
            <a:br>
              <a:rPr lang="ru-RU" dirty="0" smtClean="0"/>
            </a:br>
            <a:r>
              <a:rPr lang="ru-RU" dirty="0" smtClean="0"/>
              <a:t>Е) Меценат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2.Определите вариант с неологизмами. </a:t>
            </a:r>
            <a:br>
              <a:rPr lang="ru-RU" b="1" dirty="0" smtClean="0"/>
            </a:br>
            <a:r>
              <a:rPr lang="ru-RU" dirty="0" smtClean="0"/>
              <a:t>А) Толерантность, </a:t>
            </a:r>
            <a:r>
              <a:rPr lang="ru-RU" dirty="0" err="1" smtClean="0"/>
              <a:t>видеобум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В) Пиит, рыбарь </a:t>
            </a:r>
            <a:br>
              <a:rPr lang="ru-RU" dirty="0" smtClean="0"/>
            </a:br>
            <a:r>
              <a:rPr lang="ru-RU" dirty="0" smtClean="0"/>
              <a:t>С) Ветрило, большевик </a:t>
            </a:r>
            <a:br>
              <a:rPr lang="ru-RU" dirty="0" smtClean="0"/>
            </a:br>
            <a:r>
              <a:rPr lang="ru-RU" dirty="0" smtClean="0"/>
              <a:t>D) Колхоз, чекист </a:t>
            </a:r>
            <a:br>
              <a:rPr lang="ru-RU" dirty="0" smtClean="0"/>
            </a:br>
            <a:r>
              <a:rPr lang="ru-RU" dirty="0" smtClean="0"/>
              <a:t>Е) Купец, ямщик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3.Раздел языкознания, который изучает словарный состав, особенности употребления слов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А) Лексикология </a:t>
            </a:r>
            <a:br>
              <a:rPr lang="ru-RU" dirty="0" smtClean="0"/>
            </a:br>
            <a:r>
              <a:rPr lang="ru-RU" dirty="0" smtClean="0"/>
              <a:t>В) Морфология </a:t>
            </a:r>
            <a:br>
              <a:rPr lang="ru-RU" dirty="0" smtClean="0"/>
            </a:br>
            <a:r>
              <a:rPr lang="ru-RU" dirty="0" smtClean="0"/>
              <a:t>С) Этимология </a:t>
            </a:r>
            <a:br>
              <a:rPr lang="ru-RU" dirty="0" smtClean="0"/>
            </a:br>
            <a:r>
              <a:rPr lang="ru-RU" dirty="0" smtClean="0"/>
              <a:t>D) Орфография </a:t>
            </a:r>
            <a:br>
              <a:rPr lang="ru-RU" dirty="0" smtClean="0"/>
            </a:br>
            <a:r>
              <a:rPr lang="ru-RU" dirty="0" smtClean="0"/>
              <a:t>Е) Синтаксис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4.Определите лексическое значение слова </a:t>
            </a:r>
            <a:r>
              <a:rPr lang="ru-RU" b="1" dirty="0" smtClean="0">
                <a:solidFill>
                  <a:srgbClr val="C00000"/>
                </a:solidFill>
              </a:rPr>
              <a:t>апатия.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Принудительное выселение </a:t>
            </a:r>
            <a:br>
              <a:rPr lang="ru-RU" dirty="0" smtClean="0"/>
            </a:br>
            <a:r>
              <a:rPr lang="ru-RU" dirty="0" smtClean="0"/>
              <a:t>В) Бездеятельность в общественной жизни </a:t>
            </a:r>
            <a:br>
              <a:rPr lang="ru-RU" dirty="0" smtClean="0"/>
            </a:br>
            <a:r>
              <a:rPr lang="ru-RU" dirty="0" smtClean="0"/>
              <a:t>С) Безвозмездная финансовая помощь </a:t>
            </a:r>
            <a:br>
              <a:rPr lang="ru-RU" dirty="0" smtClean="0"/>
            </a:br>
            <a:r>
              <a:rPr lang="ru-RU" dirty="0" smtClean="0"/>
              <a:t>D) Прогноз окружающей среды </a:t>
            </a:r>
            <a:br>
              <a:rPr lang="ru-RU" dirty="0" smtClean="0"/>
            </a:br>
            <a:r>
              <a:rPr lang="ru-RU" dirty="0" smtClean="0"/>
              <a:t>Е) Встреча на высшем уровне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5.Определите вариант с неологизмами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А) Омоновцы, </a:t>
            </a:r>
            <a:r>
              <a:rPr lang="ru-RU" dirty="0" err="1" smtClean="0"/>
              <a:t>мажилисмен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В) Царь, боярин </a:t>
            </a:r>
            <a:br>
              <a:rPr lang="ru-RU" dirty="0" smtClean="0"/>
            </a:br>
            <a:r>
              <a:rPr lang="ru-RU" dirty="0" smtClean="0"/>
              <a:t>С) Кибитка, ветрило </a:t>
            </a:r>
            <a:br>
              <a:rPr lang="ru-RU" dirty="0" smtClean="0"/>
            </a:br>
            <a:r>
              <a:rPr lang="ru-RU" dirty="0" smtClean="0"/>
              <a:t>D) Ямщик, большевик </a:t>
            </a:r>
            <a:br>
              <a:rPr lang="ru-RU" dirty="0" smtClean="0"/>
            </a:br>
            <a:r>
              <a:rPr lang="ru-RU" dirty="0" smtClean="0"/>
              <a:t>Е) Колхоз, купец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             Ответы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1-е</a:t>
            </a:r>
          </a:p>
          <a:p>
            <a:r>
              <a:rPr lang="ru-RU" sz="4400" dirty="0" smtClean="0"/>
              <a:t>2-а</a:t>
            </a:r>
          </a:p>
          <a:p>
            <a:r>
              <a:rPr lang="ru-RU" sz="4400" dirty="0" smtClean="0"/>
              <a:t>3-а</a:t>
            </a:r>
          </a:p>
          <a:p>
            <a:r>
              <a:rPr lang="ru-RU" sz="4400" dirty="0" smtClean="0"/>
              <a:t>4-в</a:t>
            </a:r>
          </a:p>
          <a:p>
            <a:r>
              <a:rPr lang="ru-RU" sz="4400" dirty="0" smtClean="0"/>
              <a:t>5-а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</a:t>
            </a:r>
            <a:r>
              <a:rPr lang="ru-RU" dirty="0" smtClean="0">
                <a:solidFill>
                  <a:srgbClr val="C00000"/>
                </a:solidFill>
              </a:rPr>
              <a:t>     Соотнесите со значением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        1) Кампания            Объединение людей, группа</a:t>
            </a:r>
            <a:endParaRPr lang="ru-RU" b="1" dirty="0" smtClean="0"/>
          </a:p>
          <a:p>
            <a:r>
              <a:rPr lang="ru-RU" dirty="0" smtClean="0"/>
              <a:t>        2) Компания            Совокупность мероприятий</a:t>
            </a:r>
            <a:endParaRPr lang="ru-RU" b="1" dirty="0" smtClean="0"/>
          </a:p>
          <a:p>
            <a:r>
              <a:rPr lang="ru-RU" dirty="0" smtClean="0"/>
              <a:t>        3) Эстакада              Удар рапирой, шпагой</a:t>
            </a:r>
            <a:endParaRPr lang="ru-RU" b="1" dirty="0" smtClean="0"/>
          </a:p>
          <a:p>
            <a:r>
              <a:rPr lang="ru-RU" dirty="0" smtClean="0"/>
              <a:t>        4) </a:t>
            </a:r>
            <a:r>
              <a:rPr lang="ru-RU" dirty="0" err="1" smtClean="0"/>
              <a:t>Эстокада</a:t>
            </a:r>
            <a:r>
              <a:rPr lang="ru-RU" dirty="0" smtClean="0"/>
              <a:t>              Сооружение в  виде моста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156</Words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Задание 3.ЕГЭ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Ответы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18</cp:revision>
  <dcterms:modified xsi:type="dcterms:W3CDTF">2014-09-28T07:59:58Z</dcterms:modified>
</cp:coreProperties>
</file>