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58" r:id="rId6"/>
    <p:sldId id="260" r:id="rId7"/>
    <p:sldId id="261" r:id="rId8"/>
    <p:sldId id="267" r:id="rId9"/>
    <p:sldId id="264" r:id="rId10"/>
    <p:sldId id="26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01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93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67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43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03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98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t>07.07.2014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99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t>07.07.2014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25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t>07.07.2014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46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79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60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D2E8D-3D63-455F-A360-25CF4A9BD1FC}" type="datetimeFigureOut">
              <a:rPr lang="ru-RU" smtClean="0"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040EA-006D-47FF-A9B3-A7C7EB036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93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4257" y="1684420"/>
            <a:ext cx="9144000" cy="173254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«Муравей из помпонов»</a:t>
            </a:r>
            <a:br>
              <a:rPr lang="ru-RU" b="1" dirty="0" smtClean="0"/>
            </a:br>
            <a:r>
              <a:rPr lang="ru-RU" b="1" dirty="0" smtClean="0"/>
              <a:t>развивающее занятие в ГПД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6880" y="4081112"/>
            <a:ext cx="9144000" cy="122481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Подготовила воспитатель ГПД </a:t>
            </a:r>
          </a:p>
          <a:p>
            <a:r>
              <a:rPr lang="ru-RU" dirty="0" smtClean="0"/>
              <a:t>ГБОУ СОШ №282</a:t>
            </a:r>
          </a:p>
          <a:p>
            <a:r>
              <a:rPr lang="ru-RU" dirty="0" smtClean="0"/>
              <a:t>Власова Елена Юрьевна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1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11892" y="365125"/>
            <a:ext cx="10941908" cy="6431091"/>
          </a:xfrm>
        </p:spPr>
        <p:txBody>
          <a:bodyPr>
            <a:normAutofit/>
          </a:bodyPr>
          <a:lstStyle/>
          <a:p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Прикрепите управляющие нити к кукле и ваге.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2" b="8684"/>
          <a:stretch/>
        </p:blipFill>
        <p:spPr>
          <a:xfrm rot="16200000">
            <a:off x="7161338" y="1056446"/>
            <a:ext cx="4995059" cy="4390770"/>
          </a:xfrm>
        </p:spPr>
      </p:pic>
    </p:spTree>
    <p:extLst>
      <p:ext uri="{BB962C8B-B14F-4D97-AF65-F5344CB8AC3E}">
        <p14:creationId xmlns:p14="http://schemas.microsoft.com/office/powerpoint/2010/main" val="136365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Муравей-марионетка </a:t>
            </a:r>
            <a:br>
              <a:rPr lang="ru-RU" sz="4000" b="1" dirty="0" smtClean="0"/>
            </a:br>
            <a:r>
              <a:rPr lang="ru-RU" sz="4000" b="1" dirty="0" smtClean="0"/>
              <a:t>для домашнего кукольного театра</a:t>
            </a:r>
            <a:endParaRPr lang="ru-RU" sz="4000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22276" y="2017931"/>
            <a:ext cx="3947448" cy="3973192"/>
          </a:xfrm>
        </p:spPr>
      </p:pic>
    </p:spTree>
    <p:extLst>
      <p:ext uri="{BB962C8B-B14F-4D97-AF65-F5344CB8AC3E}">
        <p14:creationId xmlns:p14="http://schemas.microsoft.com/office/powerpoint/2010/main" val="226404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Для изготовления игрушки нам понадобятся: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шерстяные </a:t>
            </a:r>
            <a:r>
              <a:rPr lang="ru-RU" dirty="0"/>
              <a:t>нитки 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картон;</a:t>
            </a:r>
          </a:p>
          <a:p>
            <a:r>
              <a:rPr lang="ru-RU" dirty="0" smtClean="0"/>
              <a:t>ножницы;</a:t>
            </a:r>
          </a:p>
          <a:p>
            <a:r>
              <a:rPr lang="ru-RU" dirty="0" smtClean="0"/>
              <a:t>клей;</a:t>
            </a:r>
          </a:p>
          <a:p>
            <a:r>
              <a:rPr lang="ru-RU" dirty="0" smtClean="0"/>
              <a:t>простые ваги;</a:t>
            </a:r>
          </a:p>
          <a:p>
            <a:r>
              <a:rPr lang="ru-RU" dirty="0" smtClean="0"/>
              <a:t>управляющие нити;</a:t>
            </a:r>
          </a:p>
          <a:p>
            <a:r>
              <a:rPr lang="ru-RU" dirty="0" smtClean="0"/>
              <a:t>лоскуты фетра;</a:t>
            </a:r>
          </a:p>
          <a:p>
            <a:r>
              <a:rPr lang="ru-RU" dirty="0" smtClean="0"/>
              <a:t>тонкая проволока.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63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8292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Вырежьте из картона 2 кружка </a:t>
            </a:r>
            <a:br>
              <a:rPr lang="ru-RU" b="1" dirty="0" smtClean="0"/>
            </a:br>
            <a:r>
              <a:rPr lang="ru-RU" b="1" dirty="0" smtClean="0"/>
              <a:t>для изготовления головы</a:t>
            </a:r>
            <a:br>
              <a:rPr lang="ru-RU" b="1" dirty="0" smtClean="0"/>
            </a:br>
            <a:r>
              <a:rPr lang="ru-RU" b="1" dirty="0" smtClean="0"/>
              <a:t>(по шаблону №1)</a:t>
            </a:r>
            <a:endParaRPr lang="ru-RU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236" y="1933600"/>
            <a:ext cx="3869356" cy="4207811"/>
          </a:xfrm>
        </p:spPr>
      </p:pic>
    </p:spTree>
    <p:extLst>
      <p:ext uri="{BB962C8B-B14F-4D97-AF65-F5344CB8AC3E}">
        <p14:creationId xmlns:p14="http://schemas.microsoft.com/office/powerpoint/2010/main" val="397059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Сложите кружки вместе и аккуратно, плотно обмотайте нитками .</a:t>
            </a:r>
            <a:endParaRPr lang="ru-RU" sz="4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2"/>
          <a:stretch/>
        </p:blipFill>
        <p:spPr>
          <a:xfrm rot="5400000">
            <a:off x="4281636" y="900806"/>
            <a:ext cx="3628727" cy="5927479"/>
          </a:xfrm>
        </p:spPr>
      </p:pic>
    </p:spTree>
    <p:extLst>
      <p:ext uri="{BB962C8B-B14F-4D97-AF65-F5344CB8AC3E}">
        <p14:creationId xmlns:p14="http://schemas.microsoft.com/office/powerpoint/2010/main" val="280908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Разрежьте нитки ножницами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67751" y="1955198"/>
            <a:ext cx="4456497" cy="4475542"/>
          </a:xfrm>
        </p:spPr>
      </p:pic>
    </p:spTree>
    <p:extLst>
      <p:ext uri="{BB962C8B-B14F-4D97-AF65-F5344CB8AC3E}">
        <p14:creationId xmlns:p14="http://schemas.microsoft.com/office/powerpoint/2010/main" val="10150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Аккуратно перевяжите  нити посередине.</a:t>
            </a:r>
            <a:endParaRPr lang="ru-RU" sz="4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1"/>
          <a:stretch/>
        </p:blipFill>
        <p:spPr>
          <a:xfrm>
            <a:off x="327259" y="1814203"/>
            <a:ext cx="4620127" cy="466101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"/>
          <a:stretch/>
        </p:blipFill>
        <p:spPr>
          <a:xfrm rot="16200000">
            <a:off x="6162496" y="1542370"/>
            <a:ext cx="4499974" cy="504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27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96563"/>
            <a:ext cx="11219935" cy="61454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Сделайте </a:t>
            </a:r>
            <a:r>
              <a:rPr lang="ru-RU" b="1" dirty="0"/>
              <a:t>еще 2 помпона </a:t>
            </a:r>
            <a:r>
              <a:rPr lang="ru-RU" b="1" dirty="0" smtClean="0"/>
              <a:t>( </a:t>
            </a:r>
            <a:r>
              <a:rPr lang="ru-RU" b="1" dirty="0"/>
              <a:t>по шаблонам №2 и </a:t>
            </a:r>
            <a:r>
              <a:rPr lang="ru-RU" b="1" dirty="0" smtClean="0"/>
              <a:t>№3).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Придайте вытянутую форму самому большому</a:t>
            </a:r>
          </a:p>
          <a:p>
            <a:pPr marL="0" indent="0">
              <a:buNone/>
            </a:pPr>
            <a:r>
              <a:rPr lang="ru-RU" b="1" dirty="0" smtClean="0"/>
              <a:t>помпону. 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Сплетите 4 косички длиной </a:t>
            </a:r>
            <a:r>
              <a:rPr lang="ru-RU" b="1" dirty="0"/>
              <a:t>10-12 </a:t>
            </a:r>
            <a:r>
              <a:rPr lang="ru-RU" b="1" dirty="0" smtClean="0"/>
              <a:t>см. </a:t>
            </a:r>
          </a:p>
          <a:p>
            <a:pPr marL="0" indent="0">
              <a:buNone/>
            </a:pPr>
            <a:r>
              <a:rPr lang="ru-RU" b="1" dirty="0" smtClean="0"/>
              <a:t>Это будут лапки муравья.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Вырежьте детали ладошек и ступней,</a:t>
            </a:r>
          </a:p>
          <a:p>
            <a:pPr marL="0" indent="0">
              <a:buNone/>
            </a:pPr>
            <a:r>
              <a:rPr lang="ru-RU" b="1" dirty="0" smtClean="0"/>
              <a:t>приклейте их на картон, прикрепите к лапкам.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96" t="12554" r="4196" b="419"/>
          <a:stretch/>
        </p:blipFill>
        <p:spPr>
          <a:xfrm rot="5400000">
            <a:off x="7384345" y="1491337"/>
            <a:ext cx="5496968" cy="342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33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5645" y="329512"/>
            <a:ext cx="10805160" cy="5925201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Глаза и рот вырежьте из фетра.</a:t>
            </a:r>
            <a:br>
              <a:rPr lang="ru-RU" sz="3200" b="1" dirty="0" smtClean="0"/>
            </a:br>
            <a:r>
              <a:rPr lang="ru-RU" sz="3200" b="1" dirty="0" smtClean="0"/>
              <a:t>Приклейте их к голове.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Из тонкой проволоки сделайте усики .</a:t>
            </a:r>
            <a:br>
              <a:rPr lang="ru-RU" sz="3200" b="1" dirty="0" smtClean="0"/>
            </a:br>
            <a:r>
              <a:rPr lang="ru-RU" sz="3200" b="1" dirty="0" smtClean="0"/>
              <a:t>Прикрепите их.</a:t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Соберите игрушку.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9" b="7360"/>
          <a:stretch/>
        </p:blipFill>
        <p:spPr>
          <a:xfrm rot="16200000">
            <a:off x="6994249" y="1018468"/>
            <a:ext cx="5073862" cy="4547287"/>
          </a:xfrm>
        </p:spPr>
      </p:pic>
    </p:spTree>
    <p:extLst>
      <p:ext uri="{BB962C8B-B14F-4D97-AF65-F5344CB8AC3E}">
        <p14:creationId xmlns:p14="http://schemas.microsoft.com/office/powerpoint/2010/main" val="370261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121</Words>
  <Application>Microsoft Office PowerPoint</Application>
  <PresentationFormat>Широкоэкранный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«Муравей из помпонов» развивающее занятие в ГПД </vt:lpstr>
      <vt:lpstr>Муравей-марионетка  для домашнего кукольного театра</vt:lpstr>
      <vt:lpstr>Для изготовления игрушки нам понадобятся:</vt:lpstr>
      <vt:lpstr>Вырежьте из картона 2 кружка  для изготовления головы (по шаблону №1)</vt:lpstr>
      <vt:lpstr>Сложите кружки вместе и аккуратно, плотно обмотайте нитками .</vt:lpstr>
      <vt:lpstr>Разрежьте нитки ножницами.</vt:lpstr>
      <vt:lpstr>Аккуратно перевяжите  нити посередине.</vt:lpstr>
      <vt:lpstr>Презентация PowerPoint</vt:lpstr>
      <vt:lpstr>Глаза и рот вырежьте из фетра. Приклейте их к голове.  Из тонкой проволоки сделайте усики . Прикрепите их.  Соберите игрушку.  </vt:lpstr>
      <vt:lpstr> Прикрепите управляющие нити к кукле и ваге.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Цыпленок из помпонов</dc:title>
  <dc:creator>katishek</dc:creator>
  <cp:lastModifiedBy>katishek</cp:lastModifiedBy>
  <cp:revision>18</cp:revision>
  <dcterms:created xsi:type="dcterms:W3CDTF">2014-07-07T11:33:04Z</dcterms:created>
  <dcterms:modified xsi:type="dcterms:W3CDTF">2014-07-07T14:05:14Z</dcterms:modified>
</cp:coreProperties>
</file>