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>
        <p:scale>
          <a:sx n="117" d="100"/>
          <a:sy n="117" d="100"/>
        </p:scale>
        <p:origin x="-204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7" cstate="print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3356992"/>
            <a:ext cx="6190456" cy="15841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Декорирование праздничного стола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373216"/>
            <a:ext cx="4608512" cy="79208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Преподаватель </a:t>
            </a:r>
            <a:r>
              <a:rPr lang="ru-RU" dirty="0" err="1" smtClean="0"/>
              <a:t>Сураева</a:t>
            </a:r>
            <a:r>
              <a:rPr lang="ru-RU" dirty="0" smtClean="0"/>
              <a:t> Г.В</a:t>
            </a:r>
          </a:p>
          <a:p>
            <a:r>
              <a:rPr lang="ru-RU" dirty="0" smtClean="0"/>
              <a:t>МБОУ </a:t>
            </a:r>
            <a:r>
              <a:rPr lang="ru-RU" dirty="0" err="1" smtClean="0"/>
              <a:t>сош</a:t>
            </a:r>
            <a:r>
              <a:rPr lang="ru-RU" dirty="0" smtClean="0"/>
              <a:t>  №</a:t>
            </a:r>
            <a:r>
              <a:rPr lang="ru-RU" dirty="0" smtClean="0"/>
              <a:t>16</a:t>
            </a:r>
          </a:p>
          <a:p>
            <a:r>
              <a:rPr lang="ru-RU" dirty="0" smtClean="0"/>
              <a:t> г. Ногинск</a:t>
            </a:r>
            <a:endParaRPr lang="ru-RU" dirty="0"/>
          </a:p>
        </p:txBody>
      </p:sp>
      <p:pic>
        <p:nvPicPr>
          <p:cNvPr id="9" name="Рисунок 8" descr="http://domashniirestoran.ru/images/oform-table-0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032448" cy="29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Декорирование цветами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328592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Декоративными               фигурками</a:t>
            </a:r>
          </a:p>
          <a:p>
            <a:endParaRPr lang="ru-RU" dirty="0"/>
          </a:p>
        </p:txBody>
      </p:sp>
      <p:pic>
        <p:nvPicPr>
          <p:cNvPr id="8" name="Picture 2" descr="Декор &#10;праздничного стола (5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52936"/>
            <a:ext cx="3312368" cy="231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VM\Desktop\бумажные салфетки\servirovka-stola-salfetkami-bumazhnymi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068960"/>
            <a:ext cx="1944216" cy="1458162"/>
          </a:xfrm>
          <a:prstGeom prst="rect">
            <a:avLst/>
          </a:prstGeom>
          <a:noFill/>
        </p:spPr>
      </p:pic>
      <p:pic>
        <p:nvPicPr>
          <p:cNvPr id="1027" name="Picture 3" descr="C:\Users\NVM\Desktop\бумажные салфетки\7f4d8acc01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44513"/>
            <a:ext cx="2301497" cy="3068663"/>
          </a:xfrm>
          <a:prstGeom prst="rect">
            <a:avLst/>
          </a:prstGeom>
          <a:noFill/>
        </p:spPr>
      </p:pic>
      <p:pic>
        <p:nvPicPr>
          <p:cNvPr id="1028" name="Picture 4" descr="C:\Users\NVM\Desktop\бумажные салфетки\51224c3d11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437112"/>
            <a:ext cx="1944216" cy="1752459"/>
          </a:xfrm>
          <a:prstGeom prst="rect">
            <a:avLst/>
          </a:prstGeom>
          <a:noFill/>
        </p:spPr>
      </p:pic>
      <p:pic>
        <p:nvPicPr>
          <p:cNvPr id="1030" name="Picture 6" descr="C:\Users\NVM\Desktop\бумажные салфетки\image_207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548680"/>
            <a:ext cx="2269264" cy="2200498"/>
          </a:xfrm>
          <a:prstGeom prst="rect">
            <a:avLst/>
          </a:prstGeom>
          <a:noFill/>
        </p:spPr>
      </p:pic>
      <p:pic>
        <p:nvPicPr>
          <p:cNvPr id="1031" name="Picture 7" descr="C:\Users\NVM\Desktop\бумажные салфетки\96100415_12.jpg"/>
          <p:cNvPicPr>
            <a:picLocks noChangeAspect="1" noChangeArrowheads="1"/>
          </p:cNvPicPr>
          <p:nvPr/>
        </p:nvPicPr>
        <p:blipFill>
          <a:blip r:embed="rId7" cstate="print"/>
          <a:srcRect l="4056" t="22653" r="45653" b="11644"/>
          <a:stretch>
            <a:fillRect/>
          </a:stretch>
        </p:blipFill>
        <p:spPr bwMode="auto">
          <a:xfrm>
            <a:off x="7380312" y="5229200"/>
            <a:ext cx="1368152" cy="1191616"/>
          </a:xfrm>
          <a:prstGeom prst="rect">
            <a:avLst/>
          </a:prstGeom>
          <a:noFill/>
        </p:spPr>
      </p:pic>
      <p:pic>
        <p:nvPicPr>
          <p:cNvPr id="1032" name="Picture 8" descr="C:\Users\NVM\Desktop\бумажные салфетки\048fc99f7b39.jpg"/>
          <p:cNvPicPr>
            <a:picLocks noChangeAspect="1" noChangeArrowheads="1"/>
          </p:cNvPicPr>
          <p:nvPr/>
        </p:nvPicPr>
        <p:blipFill>
          <a:blip r:embed="rId8" cstate="print"/>
          <a:srcRect l="5825" t="20129" r="5517" b="8052"/>
          <a:stretch>
            <a:fillRect/>
          </a:stretch>
        </p:blipFill>
        <p:spPr bwMode="auto">
          <a:xfrm>
            <a:off x="2771800" y="1050790"/>
            <a:ext cx="1944216" cy="1996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Декорирование бумажными салфетками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  <p:pic>
        <p:nvPicPr>
          <p:cNvPr id="7" name="Содержимое 6" descr="80140090_large_3140201_452398_1000x1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3063662" cy="2290677"/>
          </a:xfrm>
        </p:spPr>
      </p:pic>
      <p:pic>
        <p:nvPicPr>
          <p:cNvPr id="2051" name="Picture 3" descr="C:\Users\NVM\Desktop\бумажные салфетки\94231972_1353771264_ro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437112"/>
            <a:ext cx="2734440" cy="1381869"/>
          </a:xfrm>
          <a:prstGeom prst="rect">
            <a:avLst/>
          </a:prstGeom>
          <a:noFill/>
        </p:spPr>
      </p:pic>
      <p:pic>
        <p:nvPicPr>
          <p:cNvPr id="2053" name="Picture 5" descr="C:\Users\NVM\Desktop\бумажные салфетки\1380996182_tutdizain.ru_3919.jpg"/>
          <p:cNvPicPr>
            <a:picLocks noChangeAspect="1" noChangeArrowheads="1"/>
          </p:cNvPicPr>
          <p:nvPr/>
        </p:nvPicPr>
        <p:blipFill>
          <a:blip r:embed="rId4" cstate="print"/>
          <a:srcRect l="3300" t="11577" r="17051" b="8377"/>
          <a:stretch>
            <a:fillRect/>
          </a:stretch>
        </p:blipFill>
        <p:spPr bwMode="auto">
          <a:xfrm>
            <a:off x="5724128" y="1556792"/>
            <a:ext cx="2950327" cy="1800200"/>
          </a:xfrm>
          <a:prstGeom prst="rect">
            <a:avLst/>
          </a:prstGeom>
          <a:noFill/>
        </p:spPr>
      </p:pic>
      <p:pic>
        <p:nvPicPr>
          <p:cNvPr id="2054" name="Picture 6" descr="C:\Users\NVM\Desktop\бумажные салфетки\image_45867.jpg"/>
          <p:cNvPicPr>
            <a:picLocks noChangeAspect="1" noChangeArrowheads="1"/>
          </p:cNvPicPr>
          <p:nvPr/>
        </p:nvPicPr>
        <p:blipFill>
          <a:blip r:embed="rId5" cstate="print"/>
          <a:srcRect b="4787"/>
          <a:stretch>
            <a:fillRect/>
          </a:stretch>
        </p:blipFill>
        <p:spPr bwMode="auto">
          <a:xfrm>
            <a:off x="6300192" y="4077072"/>
            <a:ext cx="2376264" cy="2027574"/>
          </a:xfrm>
          <a:prstGeom prst="rect">
            <a:avLst/>
          </a:prstGeom>
          <a:noFill/>
        </p:spPr>
      </p:pic>
      <p:pic>
        <p:nvPicPr>
          <p:cNvPr id="2055" name="Picture 7" descr="C:\Users\NVM\Desktop\бумажные салфетки\ny_decor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556792"/>
            <a:ext cx="1794445" cy="2243056"/>
          </a:xfrm>
          <a:prstGeom prst="rect">
            <a:avLst/>
          </a:prstGeom>
          <a:noFill/>
        </p:spPr>
      </p:pic>
      <p:pic>
        <p:nvPicPr>
          <p:cNvPr id="2061" name="Picture 13" descr="C:\Users\NVM\Desktop\бумажные салфетки\193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149080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Декорирование стола бумажными салфетками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77072"/>
            <a:ext cx="3044311" cy="22832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1628800"/>
            <a:ext cx="3024336" cy="22322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3051787" cy="2288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77072"/>
            <a:ext cx="3096344" cy="2322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Виды декора из бумаги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8" name="Picture 6" descr="C:\Users\NVM\Desktop\бумажные салфетки\6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879050"/>
            <a:ext cx="2952328" cy="2214246"/>
          </a:xfrm>
          <a:prstGeom prst="rect">
            <a:avLst/>
          </a:prstGeom>
          <a:noFill/>
        </p:spPr>
      </p:pic>
      <p:pic>
        <p:nvPicPr>
          <p:cNvPr id="3079" name="Picture 7" descr="C:\Users\NVM\Desktop\бумажные салфетки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61164"/>
            <a:ext cx="2928325" cy="1967835"/>
          </a:xfrm>
          <a:prstGeom prst="rect">
            <a:avLst/>
          </a:prstGeom>
          <a:noFill/>
        </p:spPr>
      </p:pic>
      <p:pic>
        <p:nvPicPr>
          <p:cNvPr id="3080" name="Picture 8" descr="C:\Users\NVM\Desktop\бумажные салфетки\2_235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276872"/>
            <a:ext cx="2376264" cy="3168352"/>
          </a:xfrm>
          <a:prstGeom prst="rect">
            <a:avLst/>
          </a:prstGeom>
          <a:noFill/>
        </p:spPr>
      </p:pic>
      <p:pic>
        <p:nvPicPr>
          <p:cNvPr id="3083" name="Picture 11" descr="C:\Users\NVM\Desktop\бумажные салфетки\d5ef8_stakan5.jpg"/>
          <p:cNvPicPr>
            <a:picLocks noChangeAspect="1" noChangeArrowheads="1"/>
          </p:cNvPicPr>
          <p:nvPr/>
        </p:nvPicPr>
        <p:blipFill>
          <a:blip r:embed="rId5" cstate="print"/>
          <a:srcRect l="21732"/>
          <a:stretch>
            <a:fillRect/>
          </a:stretch>
        </p:blipFill>
        <p:spPr bwMode="auto">
          <a:xfrm>
            <a:off x="467544" y="1484784"/>
            <a:ext cx="2691437" cy="2304256"/>
          </a:xfrm>
          <a:prstGeom prst="rect">
            <a:avLst/>
          </a:prstGeom>
          <a:noFill/>
        </p:spPr>
      </p:pic>
      <p:pic>
        <p:nvPicPr>
          <p:cNvPr id="3085" name="Picture 13" descr="C:\Users\NVM\Desktop\бумажные салфетки\s028842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05064"/>
            <a:ext cx="268829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Солнечный цветок из бумажных салфеток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  <p:pic>
        <p:nvPicPr>
          <p:cNvPr id="3" name="Picture 2" descr="http://mintproject.ru/assets/images/lifestyle/sunny/IBBvd4C63w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65" y="1585911"/>
            <a:ext cx="6192688" cy="493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17008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5387" y="172158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0964" y="5464119"/>
            <a:ext cx="316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6367" y="3068960"/>
            <a:ext cx="171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5709" y="3070431"/>
            <a:ext cx="171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8133" y="4127508"/>
            <a:ext cx="171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046" y="4917067"/>
            <a:ext cx="171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8705" y="5520630"/>
            <a:ext cx="316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5445224"/>
            <a:ext cx="517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2244" y="3819732"/>
            <a:ext cx="316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4115" y="3819732"/>
            <a:ext cx="316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4237" y="5446218"/>
            <a:ext cx="517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40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Декорирование праздничного стола</vt:lpstr>
      <vt:lpstr>Презентация PowerPoint</vt:lpstr>
      <vt:lpstr> Декорирование бумажными салфетками </vt:lpstr>
      <vt:lpstr>Декорирование стола бумажными салфетками</vt:lpstr>
      <vt:lpstr>Виды декора из бумаги</vt:lpstr>
      <vt:lpstr> Солнечный цветок из бумажных салфеток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NVM</dc:creator>
  <cp:lastModifiedBy>Мама</cp:lastModifiedBy>
  <cp:revision>13</cp:revision>
  <dcterms:created xsi:type="dcterms:W3CDTF">2014-01-17T16:36:43Z</dcterms:created>
  <dcterms:modified xsi:type="dcterms:W3CDTF">2014-08-12T15:08:51Z</dcterms:modified>
</cp:coreProperties>
</file>