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A7C8-ED9B-41A6-ADC3-382B9E3F80F0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5F394-2573-4E08-B1A9-1C917728D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F394-2573-4E08-B1A9-1C917728D0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2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40D829-3ECC-4881-B9F4-D8CB11A8F26B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AD406-4669-4C16-90FB-E261A242E8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7281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Фәнис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 </a:t>
            </a:r>
            <a:r>
              <a:rPr lang="ru-RU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хикәясе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9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урамда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уйный,әнисенә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булыша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480720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8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3" y="476672"/>
            <a:ext cx="800947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3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Кызганычка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каршы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беркөнне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әнисе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нык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авырды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урыныннан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тормады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5"/>
            <a:ext cx="77768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4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Әхмәтне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янына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чакырды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Улым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чишмәдән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кайт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салкын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чишмә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эчсәм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терелермен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кебек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,-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20891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1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06" y="167835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урамдагы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коедан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кайтты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2" y="1052736"/>
            <a:ext cx="65045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617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Әнисе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эчте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Рәхмәт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улым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Ләкин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бүген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нигәдер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салкын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тәмле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түгел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»,-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кып-кызыл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елап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җибәрде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9" y="1556792"/>
            <a:ext cx="7920880" cy="50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2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806" y="91318"/>
            <a:ext cx="844265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Тәрҗемә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итегез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Чишмә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суы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ерактагы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чишмә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ДӘН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булыша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нык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авырды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үз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янына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чакырды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эссе-</a:t>
            </a:r>
          </a:p>
          <a:p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урамдагы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кое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елап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җибәрде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3816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395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Сорауларга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җавап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1.Әхмәт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яши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2.Алар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яшиләр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3.Әнисе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өйдә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нинди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эшләр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эшли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4.Әхмәт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аӊа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булыша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5.Беркөнне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авырды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6.Әнисе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аӊа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диде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7.Әхмәт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суны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кайдан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8.Әнисенә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рәхәт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Нигә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елап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җибәрде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10.Синеӊчә,Әхмәт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нинди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малай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7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26" y="188640"/>
            <a:ext cx="861676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Тәрҗемә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итегез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Эшчән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Тырыш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ялкау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әдәпле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яратмый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уйнарга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ярата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тәрбиясез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тыйнак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алдакчы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ихтирамлы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0294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Җөмләләрне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үрнәк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дәвам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итегез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Минемчә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яратмый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чөнки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әнисенә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булыша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уйлавымча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…..</a:t>
            </a:r>
          </a:p>
          <a:p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фикеремчә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,…..</a:t>
            </a:r>
          </a:p>
          <a:p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Әлбәттә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Бәхеткә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каршы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Кызганычка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каршы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</a:p>
        </p:txBody>
      </p:sp>
    </p:spTree>
    <p:extLst>
      <p:ext uri="{BB962C8B-B14F-4D97-AF65-F5344CB8AC3E}">
        <p14:creationId xmlns:p14="http://schemas.microsoft.com/office/powerpoint/2010/main" val="1292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әнисе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генә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яши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5"/>
            <a:ext cx="6192688" cy="49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7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77" y="318770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әнисе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эшли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юа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тәмле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ашлар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пешерә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өй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җыештыра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05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978352" cy="51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3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768752" cy="58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3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6247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8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840759" cy="60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6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608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9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1516"/>
            <a:ext cx="7128792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07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240</Words>
  <Application>Microsoft Office PowerPoint</Application>
  <PresentationFormat>Экран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Рамзия</dc:creator>
  <cp:lastModifiedBy>Рамзия</cp:lastModifiedBy>
  <cp:revision>17</cp:revision>
  <dcterms:created xsi:type="dcterms:W3CDTF">2010-11-14T14:02:21Z</dcterms:created>
  <dcterms:modified xsi:type="dcterms:W3CDTF">2010-11-14T18:08:46Z</dcterms:modified>
</cp:coreProperties>
</file>