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BB04BCF-F288-4349-BE0B-52FA41E04432}" type="datetimeFigureOut">
              <a:rPr lang="ru-RU" smtClean="0"/>
              <a:pPr/>
              <a:t>08.03.2011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918B8C-D820-4BCD-BA02-1232CD4C6E0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t-RU" dirty="0" smtClean="0"/>
              <a:t>Хәзерге һәм үткән заман хикәя фигыл</a:t>
            </a:r>
            <a:r>
              <a:rPr lang="ru-RU" dirty="0" err="1" smtClean="0"/>
              <a:t>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Настоящее, прошедшее время глагола</a:t>
            </a:r>
            <a:endParaRPr lang="ru-RU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Тикшер: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Мин кичә мәктәптә бишле ал</a:t>
            </a:r>
            <a:r>
              <a:rPr lang="tt-RU" sz="3200" b="1" dirty="0" smtClean="0">
                <a:solidFill>
                  <a:srgbClr val="FF0000"/>
                </a:solidFill>
              </a:rPr>
              <a:t>ды</a:t>
            </a:r>
            <a:r>
              <a:rPr lang="tt-RU" sz="3200" b="1" dirty="0" smtClean="0"/>
              <a:t>м.</a:t>
            </a:r>
          </a:p>
          <a:p>
            <a:r>
              <a:rPr lang="tt-RU" sz="3200" b="1" dirty="0" smtClean="0"/>
              <a:t>Мин дустым белән һәрвакыт бергә дәрескә әзерлән</a:t>
            </a:r>
            <a:r>
              <a:rPr lang="tt-RU" sz="3200" b="1" dirty="0" smtClean="0">
                <a:solidFill>
                  <a:srgbClr val="FF0000"/>
                </a:solidFill>
              </a:rPr>
              <a:t>ә</a:t>
            </a:r>
            <a:r>
              <a:rPr lang="tt-RU" sz="3200" b="1" dirty="0" smtClean="0"/>
              <a:t>м.</a:t>
            </a:r>
          </a:p>
          <a:p>
            <a:r>
              <a:rPr lang="tt-RU" sz="3200" b="1" dirty="0" smtClean="0"/>
              <a:t>Мин көн саен спорт түгәрәгенә йөр</a:t>
            </a:r>
            <a:r>
              <a:rPr lang="tt-RU" sz="3200" b="1" dirty="0" smtClean="0">
                <a:solidFill>
                  <a:srgbClr val="FF0000"/>
                </a:solidFill>
              </a:rPr>
              <a:t>и</a:t>
            </a:r>
            <a:r>
              <a:rPr lang="tt-RU" sz="3200" b="1" dirty="0" smtClean="0"/>
              <a:t>м.</a:t>
            </a:r>
          </a:p>
          <a:p>
            <a:r>
              <a:rPr lang="tt-RU" sz="3200" b="1" dirty="0" smtClean="0"/>
              <a:t>Алар җәен гаиләләре белән диңгезгә бар</a:t>
            </a:r>
            <a:r>
              <a:rPr lang="tt-RU" sz="3200" b="1" dirty="0" smtClean="0">
                <a:solidFill>
                  <a:srgbClr val="FF0000"/>
                </a:solidFill>
              </a:rPr>
              <a:t>ды</a:t>
            </a:r>
            <a:r>
              <a:rPr lang="tt-RU" sz="3200" b="1" dirty="0" smtClean="0"/>
              <a:t>лар.</a:t>
            </a:r>
          </a:p>
          <a:p>
            <a:r>
              <a:rPr lang="tt-RU" sz="3200" b="1" dirty="0" smtClean="0"/>
              <a:t>Мин тырышып ук</a:t>
            </a:r>
            <a:r>
              <a:rPr lang="tt-RU" sz="3200" b="1" dirty="0" smtClean="0">
                <a:solidFill>
                  <a:srgbClr val="FF0000"/>
                </a:solidFill>
              </a:rPr>
              <a:t>ый</a:t>
            </a:r>
            <a:r>
              <a:rPr lang="tt-RU" sz="3200" b="1" dirty="0" smtClean="0"/>
              <a:t>м.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Ясалышы: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Хәзерге заман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Үткән заман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-а</a:t>
            </a:r>
          </a:p>
          <a:p>
            <a:r>
              <a:rPr lang="tt-RU" sz="3200" b="1" dirty="0" smtClean="0"/>
              <a:t>-ә</a:t>
            </a:r>
          </a:p>
          <a:p>
            <a:r>
              <a:rPr lang="tt-RU" sz="3200" b="1" dirty="0" smtClean="0"/>
              <a:t>-ый</a:t>
            </a:r>
          </a:p>
          <a:p>
            <a:r>
              <a:rPr lang="tt-RU" sz="3200" b="1" dirty="0" smtClean="0"/>
              <a:t>-и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-ды</a:t>
            </a:r>
          </a:p>
          <a:p>
            <a:r>
              <a:rPr lang="tt-RU" sz="3200" b="1" dirty="0" smtClean="0"/>
              <a:t>-де</a:t>
            </a:r>
          </a:p>
          <a:p>
            <a:r>
              <a:rPr lang="tt-RU" sz="3200" b="1" dirty="0" smtClean="0"/>
              <a:t>-ты</a:t>
            </a:r>
          </a:p>
          <a:p>
            <a:r>
              <a:rPr lang="tt-RU" sz="3200" b="1" dirty="0" smtClean="0"/>
              <a:t>-те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8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Юклык формасы: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Хәзерге заман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Үткән заман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tt-RU" sz="3200" dirty="0" smtClean="0"/>
          </a:p>
          <a:p>
            <a:endParaRPr lang="tt-RU" sz="3200" dirty="0" smtClean="0"/>
          </a:p>
          <a:p>
            <a:endParaRPr lang="tt-RU" sz="3200" dirty="0" smtClean="0"/>
          </a:p>
          <a:p>
            <a:pPr algn="ctr"/>
            <a:r>
              <a:rPr lang="tt-RU" sz="3200" dirty="0" smtClean="0"/>
              <a:t>-</a:t>
            </a:r>
            <a:r>
              <a:rPr lang="tt-RU" sz="3200" b="1" dirty="0" smtClean="0"/>
              <a:t>мый</a:t>
            </a:r>
          </a:p>
          <a:p>
            <a:pPr algn="ctr"/>
            <a:r>
              <a:rPr lang="tt-RU" sz="3200" b="1" dirty="0" smtClean="0"/>
              <a:t>-ми</a:t>
            </a:r>
            <a:endParaRPr lang="ru-RU" sz="32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tt-RU" sz="3200" b="1" dirty="0" smtClean="0"/>
          </a:p>
          <a:p>
            <a:pPr algn="ctr"/>
            <a:r>
              <a:rPr lang="tt-RU" sz="3200" b="1" dirty="0" smtClean="0"/>
              <a:t>-ма</a:t>
            </a:r>
          </a:p>
          <a:p>
            <a:pPr algn="ctr"/>
            <a:r>
              <a:rPr lang="tt-RU" sz="3200" dirty="0" smtClean="0"/>
              <a:t>-</a:t>
            </a:r>
            <a:r>
              <a:rPr lang="tt-RU" sz="3200" b="1" dirty="0" smtClean="0"/>
              <a:t>мә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Мисаллар: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Хәзерге заман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Үткән заман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Яз</a:t>
            </a:r>
            <a:r>
              <a:rPr lang="tt-RU" sz="3200" b="1" dirty="0" smtClean="0">
                <a:solidFill>
                  <a:srgbClr val="FF0000"/>
                </a:solidFill>
              </a:rPr>
              <a:t>а</a:t>
            </a:r>
          </a:p>
          <a:p>
            <a:pPr algn="ctr"/>
            <a:r>
              <a:rPr lang="tt-RU" sz="3200" b="1" dirty="0" smtClean="0"/>
              <a:t>Көл</a:t>
            </a:r>
            <a:r>
              <a:rPr lang="tt-RU" sz="3200" b="1" dirty="0" smtClean="0">
                <a:solidFill>
                  <a:srgbClr val="FF0000"/>
                </a:solidFill>
              </a:rPr>
              <a:t>ә</a:t>
            </a:r>
          </a:p>
          <a:p>
            <a:pPr algn="ctr"/>
            <a:r>
              <a:rPr lang="tt-RU" sz="3200" b="1" dirty="0" smtClean="0"/>
              <a:t>Ук</a:t>
            </a:r>
            <a:r>
              <a:rPr lang="tt-RU" sz="3200" b="1" dirty="0" smtClean="0">
                <a:solidFill>
                  <a:srgbClr val="FF0000"/>
                </a:solidFill>
              </a:rPr>
              <a:t>ый</a:t>
            </a:r>
          </a:p>
          <a:p>
            <a:pPr algn="ctr"/>
            <a:r>
              <a:rPr lang="tt-RU" sz="3200" b="1" dirty="0" smtClean="0"/>
              <a:t>Сөйл</a:t>
            </a:r>
            <a:r>
              <a:rPr lang="tt-RU" sz="3200" b="1" dirty="0" smtClean="0">
                <a:solidFill>
                  <a:srgbClr val="FF0000"/>
                </a:solidFill>
              </a:rPr>
              <a:t>и</a:t>
            </a:r>
          </a:p>
          <a:p>
            <a:pPr algn="ctr"/>
            <a:r>
              <a:rPr lang="tt-RU" sz="3200" b="1" dirty="0" smtClean="0"/>
              <a:t>Бел</a:t>
            </a:r>
            <a:r>
              <a:rPr lang="tt-RU" sz="3200" b="1" dirty="0" smtClean="0">
                <a:solidFill>
                  <a:srgbClr val="FF0000"/>
                </a:solidFill>
              </a:rPr>
              <a:t>ми</a:t>
            </a:r>
          </a:p>
          <a:p>
            <a:pPr algn="ctr"/>
            <a:r>
              <a:rPr lang="tt-RU" sz="3200" b="1" dirty="0" smtClean="0"/>
              <a:t>Тырыш</a:t>
            </a:r>
            <a:r>
              <a:rPr lang="tt-RU" sz="3200" b="1" dirty="0" smtClean="0">
                <a:solidFill>
                  <a:srgbClr val="FF0000"/>
                </a:solidFill>
              </a:rPr>
              <a:t>мый</a:t>
            </a:r>
          </a:p>
          <a:p>
            <a:pPr algn="ctr"/>
            <a:r>
              <a:rPr lang="tt-RU" sz="3200" b="1" dirty="0" smtClean="0"/>
              <a:t>Булыш</a:t>
            </a:r>
            <a:r>
              <a:rPr lang="tt-RU" sz="3200" b="1" dirty="0" smtClean="0">
                <a:solidFill>
                  <a:srgbClr val="FF0000"/>
                </a:solidFill>
              </a:rPr>
              <a:t>мый</a:t>
            </a:r>
            <a:r>
              <a:rPr lang="tt-RU" sz="3200" b="1" dirty="0" smtClean="0"/>
              <a:t> </a:t>
            </a:r>
            <a:endParaRPr lang="ru-RU" sz="3200" b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Яз</a:t>
            </a:r>
            <a:r>
              <a:rPr lang="tt-RU" sz="3200" b="1" dirty="0" smtClean="0">
                <a:solidFill>
                  <a:srgbClr val="FF0000"/>
                </a:solidFill>
              </a:rPr>
              <a:t>ды</a:t>
            </a:r>
          </a:p>
          <a:p>
            <a:pPr algn="ctr"/>
            <a:r>
              <a:rPr lang="tt-RU" sz="3200" b="1" dirty="0" smtClean="0"/>
              <a:t>Көл</a:t>
            </a:r>
            <a:r>
              <a:rPr lang="tt-RU" sz="3200" b="1" dirty="0" smtClean="0">
                <a:solidFill>
                  <a:srgbClr val="FF0000"/>
                </a:solidFill>
              </a:rPr>
              <a:t>де</a:t>
            </a:r>
          </a:p>
          <a:p>
            <a:pPr algn="ctr"/>
            <a:r>
              <a:rPr lang="tt-RU" sz="3200" b="1" dirty="0" smtClean="0"/>
              <a:t>Укы</a:t>
            </a:r>
            <a:r>
              <a:rPr lang="tt-RU" sz="3200" b="1" dirty="0" smtClean="0">
                <a:solidFill>
                  <a:srgbClr val="FF0000"/>
                </a:solidFill>
              </a:rPr>
              <a:t>ды</a:t>
            </a:r>
          </a:p>
          <a:p>
            <a:pPr algn="ctr"/>
            <a:r>
              <a:rPr lang="tt-RU" sz="3200" b="1" dirty="0" smtClean="0"/>
              <a:t>Сөйлә</a:t>
            </a:r>
            <a:r>
              <a:rPr lang="tt-RU" sz="3200" b="1" dirty="0" smtClean="0">
                <a:solidFill>
                  <a:srgbClr val="FF0000"/>
                </a:solidFill>
              </a:rPr>
              <a:t>де</a:t>
            </a:r>
          </a:p>
          <a:p>
            <a:pPr algn="ctr"/>
            <a:r>
              <a:rPr lang="tt-RU" sz="3200" b="1" dirty="0" smtClean="0"/>
              <a:t>Бел</a:t>
            </a:r>
            <a:r>
              <a:rPr lang="tt-RU" sz="3200" b="1" dirty="0" smtClean="0">
                <a:solidFill>
                  <a:srgbClr val="FF0000"/>
                </a:solidFill>
              </a:rPr>
              <a:t>де</a:t>
            </a:r>
          </a:p>
          <a:p>
            <a:pPr algn="ctr"/>
            <a:r>
              <a:rPr lang="tt-RU" sz="3200" b="1" dirty="0" smtClean="0"/>
              <a:t>Тырыш</a:t>
            </a:r>
            <a:r>
              <a:rPr lang="tt-RU" sz="3200" b="1" dirty="0" smtClean="0">
                <a:solidFill>
                  <a:srgbClr val="FF0000"/>
                </a:solidFill>
              </a:rPr>
              <a:t>ты</a:t>
            </a:r>
          </a:p>
          <a:p>
            <a:pPr algn="ctr"/>
            <a:r>
              <a:rPr lang="tt-RU" sz="3200" b="1" dirty="0" smtClean="0"/>
              <a:t>Булыш</a:t>
            </a:r>
            <a:r>
              <a:rPr lang="tt-RU" sz="3200" b="1" dirty="0" smtClean="0">
                <a:solidFill>
                  <a:srgbClr val="FF0000"/>
                </a:solidFill>
              </a:rPr>
              <a:t>ты</a:t>
            </a:r>
            <a:r>
              <a:rPr lang="tt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Зат-санда төрләнеше: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Хәзерге заман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>
            <a:noAutofit/>
          </a:bodyPr>
          <a:lstStyle/>
          <a:p>
            <a:r>
              <a:rPr lang="tt-RU" sz="3200" dirty="0" smtClean="0"/>
              <a:t>Үткән заман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Мин укый</a:t>
            </a:r>
            <a:r>
              <a:rPr lang="tt-RU" sz="3200" b="1" dirty="0" smtClean="0">
                <a:solidFill>
                  <a:srgbClr val="FF0000"/>
                </a:solidFill>
              </a:rPr>
              <a:t>м</a:t>
            </a:r>
          </a:p>
          <a:p>
            <a:r>
              <a:rPr lang="tt-RU" sz="3200" b="1" dirty="0" smtClean="0"/>
              <a:t>Син укый</a:t>
            </a:r>
            <a:r>
              <a:rPr lang="tt-RU" sz="3200" b="1" dirty="0" smtClean="0">
                <a:solidFill>
                  <a:srgbClr val="FF0000"/>
                </a:solidFill>
              </a:rPr>
              <a:t>сың</a:t>
            </a:r>
          </a:p>
          <a:p>
            <a:r>
              <a:rPr lang="tt-RU" sz="3200" b="1" dirty="0" smtClean="0"/>
              <a:t>Ул укый</a:t>
            </a:r>
          </a:p>
          <a:p>
            <a:r>
              <a:rPr lang="tt-RU" sz="3200" b="1" dirty="0" smtClean="0"/>
              <a:t>Без укый</a:t>
            </a:r>
            <a:r>
              <a:rPr lang="tt-RU" sz="3200" b="1" dirty="0" smtClean="0">
                <a:solidFill>
                  <a:srgbClr val="FF0000"/>
                </a:solidFill>
              </a:rPr>
              <a:t>быз</a:t>
            </a:r>
          </a:p>
          <a:p>
            <a:r>
              <a:rPr lang="tt-RU" sz="3200" b="1" dirty="0" smtClean="0"/>
              <a:t>Сез укый</a:t>
            </a:r>
            <a:r>
              <a:rPr lang="tt-RU" sz="3200" b="1" dirty="0" smtClean="0">
                <a:solidFill>
                  <a:srgbClr val="FF0000"/>
                </a:solidFill>
              </a:rPr>
              <a:t>сыз</a:t>
            </a:r>
          </a:p>
          <a:p>
            <a:r>
              <a:rPr lang="tt-RU" sz="3200" b="1" dirty="0" smtClean="0"/>
              <a:t>Алар укый</a:t>
            </a:r>
            <a:r>
              <a:rPr lang="tt-RU" sz="3200" b="1" dirty="0" smtClean="0">
                <a:solidFill>
                  <a:srgbClr val="FF0000"/>
                </a:solidFill>
              </a:rPr>
              <a:t>лар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t-RU" sz="3200" b="1" dirty="0" smtClean="0"/>
              <a:t>Мин язды</a:t>
            </a:r>
            <a:r>
              <a:rPr lang="tt-RU" sz="3200" b="1" dirty="0" smtClean="0">
                <a:solidFill>
                  <a:srgbClr val="FF0000"/>
                </a:solidFill>
              </a:rPr>
              <a:t>м</a:t>
            </a:r>
          </a:p>
          <a:p>
            <a:r>
              <a:rPr lang="tt-RU" sz="3200" b="1" dirty="0" smtClean="0"/>
              <a:t>Син язды</a:t>
            </a:r>
            <a:r>
              <a:rPr lang="tt-RU" sz="3200" b="1" dirty="0" smtClean="0">
                <a:solidFill>
                  <a:srgbClr val="FF0000"/>
                </a:solidFill>
              </a:rPr>
              <a:t>ң</a:t>
            </a:r>
          </a:p>
          <a:p>
            <a:r>
              <a:rPr lang="tt-RU" sz="3200" b="1" dirty="0" smtClean="0"/>
              <a:t>Ул язды</a:t>
            </a:r>
          </a:p>
          <a:p>
            <a:r>
              <a:rPr lang="tt-RU" sz="3200" b="1" dirty="0" smtClean="0"/>
              <a:t>Без язды</a:t>
            </a:r>
            <a:r>
              <a:rPr lang="tt-RU" sz="3200" b="1" dirty="0" smtClean="0">
                <a:solidFill>
                  <a:srgbClr val="FF0000"/>
                </a:solidFill>
              </a:rPr>
              <a:t>к</a:t>
            </a:r>
          </a:p>
          <a:p>
            <a:r>
              <a:rPr lang="tt-RU" sz="3200" b="1" dirty="0" smtClean="0"/>
              <a:t>Сез язды</a:t>
            </a:r>
            <a:r>
              <a:rPr lang="tt-RU" sz="3200" b="1" dirty="0" smtClean="0">
                <a:solidFill>
                  <a:srgbClr val="FF0000"/>
                </a:solidFill>
              </a:rPr>
              <a:t>гыз </a:t>
            </a:r>
          </a:p>
          <a:p>
            <a:r>
              <a:rPr lang="tt-RU" sz="3200" b="1" dirty="0" smtClean="0"/>
              <a:t>Алар язды</a:t>
            </a:r>
            <a:r>
              <a:rPr lang="tt-RU" sz="3200" b="1" dirty="0" smtClean="0">
                <a:solidFill>
                  <a:srgbClr val="FF0000"/>
                </a:solidFill>
              </a:rPr>
              <a:t>лар</a:t>
            </a:r>
            <a:r>
              <a:rPr lang="tt-RU" sz="3200" b="1" dirty="0" smtClean="0"/>
              <a:t>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t-RU" sz="4400" dirty="0" smtClean="0"/>
              <a:t>Хәзерге, үткән заман яса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Кара!</a:t>
            </a:r>
          </a:p>
          <a:p>
            <a:pPr algn="ctr"/>
            <a:r>
              <a:rPr lang="tt-RU" sz="3200" b="1" dirty="0" smtClean="0"/>
              <a:t>Сөйлә!</a:t>
            </a:r>
          </a:p>
          <a:p>
            <a:pPr algn="ctr"/>
            <a:r>
              <a:rPr lang="tt-RU" sz="3200" b="1" dirty="0" smtClean="0"/>
              <a:t>Чык!</a:t>
            </a:r>
          </a:p>
          <a:p>
            <a:pPr algn="ctr"/>
            <a:r>
              <a:rPr lang="tt-RU" sz="3200" b="1" dirty="0" smtClean="0"/>
              <a:t>Үткәр!</a:t>
            </a:r>
          </a:p>
          <a:p>
            <a:pPr algn="ctr"/>
            <a:r>
              <a:rPr lang="tt-RU" sz="3200" b="1" dirty="0" smtClean="0"/>
              <a:t>Ю!</a:t>
            </a:r>
          </a:p>
          <a:p>
            <a:pPr algn="ctr"/>
            <a:r>
              <a:rPr lang="tt-RU" sz="3200" b="1" dirty="0" smtClean="0"/>
              <a:t>Куй!</a:t>
            </a:r>
          </a:p>
          <a:p>
            <a:r>
              <a:rPr lang="tt-RU" sz="3200" b="1" dirty="0" smtClean="0">
                <a:solidFill>
                  <a:srgbClr val="FF0000"/>
                </a:solidFill>
              </a:rPr>
              <a:t>Мисал: Кара!-карый, карамый, карады, карамады</a:t>
            </a:r>
            <a:r>
              <a:rPr lang="tt-RU" sz="3200" b="1" dirty="0" smtClean="0"/>
              <a:t>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Кушымчалар өстәп яз: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Мин тырышып укы!.. .</a:t>
            </a:r>
          </a:p>
          <a:p>
            <a:pPr algn="ctr"/>
            <a:r>
              <a:rPr lang="tt-RU" sz="3200" b="1" dirty="0" smtClean="0"/>
              <a:t>Ул бүген мәктәпкә килмә!... .</a:t>
            </a:r>
          </a:p>
          <a:p>
            <a:pPr algn="ctr"/>
            <a:r>
              <a:rPr lang="tt-RU" sz="3200" b="1" dirty="0" smtClean="0"/>
              <a:t>Син кичә китапханәдән кызыклы китап ал!... .</a:t>
            </a:r>
          </a:p>
          <a:p>
            <a:pPr algn="ctr"/>
            <a:r>
              <a:rPr lang="tt-RU" sz="3200" b="1" dirty="0" smtClean="0"/>
              <a:t>Алар кышын чаңгыда шу!... .</a:t>
            </a:r>
          </a:p>
          <a:p>
            <a:pPr algn="ctr"/>
            <a:r>
              <a:rPr lang="tt-RU" sz="3200" b="1" dirty="0" smtClean="0"/>
              <a:t>Сез бакчада эшлә!... .</a:t>
            </a:r>
          </a:p>
          <a:p>
            <a:pPr algn="ctr"/>
            <a:r>
              <a:rPr lang="tt-RU" sz="3200" b="1" dirty="0" smtClean="0"/>
              <a:t>Без Яңа елда авылга кайт!... .</a:t>
            </a:r>
          </a:p>
          <a:p>
            <a:pPr algn="ctr"/>
            <a:r>
              <a:rPr lang="tt-RU" sz="3200" b="1" dirty="0" smtClean="0"/>
              <a:t>Мин көн дә әнигә булыш!... .</a:t>
            </a:r>
          </a:p>
          <a:p>
            <a:pPr algn="ctr"/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dirty="0" smtClean="0"/>
              <a:t>Тикшер: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3200" b="1" dirty="0" smtClean="0"/>
              <a:t>укыйм</a:t>
            </a:r>
          </a:p>
          <a:p>
            <a:pPr algn="ctr"/>
            <a:r>
              <a:rPr lang="tt-RU" sz="3200" b="1" dirty="0" smtClean="0"/>
              <a:t>килмәде</a:t>
            </a:r>
          </a:p>
          <a:p>
            <a:pPr algn="ctr"/>
            <a:r>
              <a:rPr lang="tt-RU" sz="3200" b="1" dirty="0" smtClean="0"/>
              <a:t>алдың</a:t>
            </a:r>
          </a:p>
          <a:p>
            <a:pPr algn="ctr"/>
            <a:r>
              <a:rPr lang="tt-RU" sz="3200" b="1" dirty="0" smtClean="0"/>
              <a:t>ш</a:t>
            </a:r>
            <a:r>
              <a:rPr lang="tt-RU" sz="3200" b="1" dirty="0" smtClean="0"/>
              <a:t>уалар </a:t>
            </a:r>
          </a:p>
          <a:p>
            <a:pPr algn="ctr"/>
            <a:r>
              <a:rPr lang="tt-RU" sz="3200" b="1" dirty="0" smtClean="0"/>
              <a:t>э</a:t>
            </a:r>
            <a:r>
              <a:rPr lang="tt-RU" sz="3200" b="1" dirty="0" smtClean="0"/>
              <a:t>шлисез </a:t>
            </a:r>
          </a:p>
          <a:p>
            <a:pPr algn="ctr"/>
            <a:r>
              <a:rPr lang="tt-RU" sz="3200" b="1" dirty="0" smtClean="0"/>
              <a:t>к</a:t>
            </a:r>
            <a:r>
              <a:rPr lang="tt-RU" sz="3200" b="1" dirty="0" smtClean="0"/>
              <a:t>айттык </a:t>
            </a:r>
          </a:p>
          <a:p>
            <a:pPr algn="ctr"/>
            <a:r>
              <a:rPr lang="tt-RU" sz="3200" b="1" dirty="0" smtClean="0"/>
              <a:t>б</a:t>
            </a:r>
            <a:r>
              <a:rPr lang="tt-RU" sz="3200" b="1" dirty="0" smtClean="0"/>
              <a:t>улышам </a:t>
            </a:r>
          </a:p>
          <a:p>
            <a:endParaRPr lang="tt-RU" sz="3200" b="1" dirty="0" smtClean="0"/>
          </a:p>
          <a:p>
            <a:endParaRPr lang="tt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1143000"/>
          </a:xfrm>
        </p:spPr>
        <p:txBody>
          <a:bodyPr>
            <a:normAutofit/>
          </a:bodyPr>
          <a:lstStyle/>
          <a:p>
            <a:pPr algn="ctr"/>
            <a:r>
              <a:rPr lang="tt-RU" sz="4400" dirty="0" smtClean="0"/>
              <a:t>Ситуатив күнегүләр: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К</a:t>
            </a:r>
            <a:r>
              <a:rPr lang="ru-RU" sz="3200" b="1" dirty="0" err="1" smtClean="0"/>
              <a:t>ак</a:t>
            </a:r>
            <a:r>
              <a:rPr lang="ru-RU" sz="3200" b="1" dirty="0" smtClean="0"/>
              <a:t> ты скажешь о том, что:</a:t>
            </a:r>
          </a:p>
          <a:p>
            <a:r>
              <a:rPr lang="ru-RU" sz="3200" b="1" dirty="0" smtClean="0"/>
              <a:t>т</a:t>
            </a:r>
            <a:r>
              <a:rPr lang="ru-RU" sz="3200" b="1" dirty="0" smtClean="0"/>
              <a:t>ы вчера в школе получил «5»;</a:t>
            </a:r>
          </a:p>
          <a:p>
            <a:r>
              <a:rPr lang="ru-RU" sz="3200" b="1" dirty="0" smtClean="0"/>
              <a:t>ты с другом всегда вместе готовитесь к урокам;</a:t>
            </a:r>
          </a:p>
          <a:p>
            <a:r>
              <a:rPr lang="ru-RU" sz="3200" b="1" dirty="0" smtClean="0"/>
              <a:t>ты каждый день ходишь на спортивный кружок;</a:t>
            </a:r>
          </a:p>
          <a:p>
            <a:r>
              <a:rPr lang="ru-RU" sz="3200" b="1" dirty="0" smtClean="0"/>
              <a:t>о</a:t>
            </a:r>
            <a:r>
              <a:rPr lang="ru-RU" sz="3200" b="1" dirty="0" smtClean="0"/>
              <a:t>ни летом с семьей ездили на море;</a:t>
            </a:r>
          </a:p>
          <a:p>
            <a:r>
              <a:rPr lang="ru-RU" sz="3200" b="1" dirty="0" smtClean="0"/>
              <a:t>т</a:t>
            </a:r>
            <a:r>
              <a:rPr lang="ru-RU" sz="3200" b="1" dirty="0" smtClean="0"/>
              <a:t>ы старательно учишься.</a:t>
            </a:r>
          </a:p>
          <a:p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75</TotalTime>
  <Words>269</Words>
  <Application>Microsoft Office PowerPoint</Application>
  <PresentationFormat>Экран (4:3)</PresentationFormat>
  <Paragraphs>94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Хәзерге һәм үткән заман хикәя фигыль</vt:lpstr>
      <vt:lpstr>Ясалышы:</vt:lpstr>
      <vt:lpstr>Юклык формасы:</vt:lpstr>
      <vt:lpstr>Мисаллар:</vt:lpstr>
      <vt:lpstr>Зат-санда төрләнеше:</vt:lpstr>
      <vt:lpstr>Хәзерге, үткән заман яса</vt:lpstr>
      <vt:lpstr>Кушымчалар өстәп яз:</vt:lpstr>
      <vt:lpstr>Тикшер:</vt:lpstr>
      <vt:lpstr>Ситуатив күнегүләр:</vt:lpstr>
      <vt:lpstr>Тикшер: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Хәзерге һәм үткән заман хикәя фигыль</dc:title>
  <dc:creator>1</dc:creator>
  <cp:lastModifiedBy>1</cp:lastModifiedBy>
  <cp:revision>9</cp:revision>
  <dcterms:created xsi:type="dcterms:W3CDTF">2011-03-05T03:21:34Z</dcterms:created>
  <dcterms:modified xsi:type="dcterms:W3CDTF">2011-03-08T06:43:11Z</dcterms:modified>
</cp:coreProperties>
</file>