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57" r:id="rId8"/>
    <p:sldId id="264" r:id="rId9"/>
    <p:sldId id="263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0C6517-AB3E-4D32-8066-921C4A82EE4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E3E1D4-46B9-4A98-9051-3769E1362E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Цель: повторить изученное о простом предложении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Простое предложение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7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 Упр.342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Комментированное письмо: 2, 3, 7, 12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1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i="1" dirty="0" smtClean="0">
                <a:solidFill>
                  <a:schemeClr val="tx1"/>
                </a:solidFill>
              </a:rPr>
              <a:t>Прочитайте текст.  КАКОВА Идея  текста</a:t>
            </a:r>
            <a:r>
              <a:rPr lang="ru-RU" sz="2000" b="1" i="1" dirty="0" smtClean="0">
                <a:solidFill>
                  <a:schemeClr val="tx1"/>
                </a:solidFill>
              </a:rPr>
              <a:t>?  Докажите</a:t>
            </a:r>
            <a:r>
              <a:rPr lang="ru-RU" sz="2000" b="1" i="1" dirty="0" smtClean="0"/>
              <a:t>!</a:t>
            </a:r>
            <a:endParaRPr lang="ru-RU" sz="20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-180528" y="1196752"/>
            <a:ext cx="9324528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1. Россия не только государство... 2. Она – </a:t>
            </a:r>
            <a:r>
              <a:rPr lang="ru-RU" sz="2000" b="1" dirty="0" err="1" smtClean="0"/>
              <a:t>сверхгосударство</a:t>
            </a:r>
            <a:r>
              <a:rPr lang="ru-RU" sz="2000" b="1" dirty="0" smtClean="0"/>
              <a:t>, океан, стихия, которая еще не оформилась, не </a:t>
            </a:r>
            <a:r>
              <a:rPr lang="ru-RU" sz="2000" b="1" dirty="0" err="1" smtClean="0"/>
              <a:t>влегла</a:t>
            </a:r>
            <a:r>
              <a:rPr lang="ru-RU" sz="2000" b="1" dirty="0" smtClean="0"/>
              <a:t> в свои, предназначенные ей берега. 3. Не засверкала еще в отточенных и ограненных понятиях в своем своеобразии, как начинает в бриллианте сверкать сырой алмаз. 4. Она вся еще в предчувствиях, в брожениях, в бесконечных желаниях и бесконечных органических возможностях.5. Россия – это океан земель, размахнувшийся на целую шестую часть света и держащий в касаниях своих раскрытых крыльев Запад и Восток.6. Россия – это семь синих морей; горы, увенчанные белыми льдами; Россия – меховая щетина бесконечных лесов, ковры лугов ветреных и </a:t>
            </a:r>
            <a:r>
              <a:rPr lang="ru-RU" sz="2000" b="1" dirty="0" smtClean="0">
                <a:solidFill>
                  <a:schemeClr val="tx1"/>
                </a:solidFill>
              </a:rPr>
              <a:t>цветущих.</a:t>
            </a:r>
            <a:r>
              <a:rPr lang="ru-RU" sz="2000" b="1" dirty="0" smtClean="0">
                <a:solidFill>
                  <a:srgbClr val="FF0000"/>
                </a:solidFill>
              </a:rPr>
              <a:t>7. Россия – это бесконечные снега, над которыми поют мертвые серебряные метели, но на которых так ярки платки русских женщин, снега, из-под которых нежными веснами выходят темные фиалки, синие подснежники. </a:t>
            </a:r>
            <a:r>
              <a:rPr lang="ru-RU" sz="2000" b="1" dirty="0" smtClean="0"/>
              <a:t>&lt;…&gt;8. Россия – страна неслыханных, богатейших сокровищ, которые… таятся в ее глухих недрах.9. Россия есть страна византийских куполов, звона и синего ладана, которые несутся из великой и угасшей наследницы Рима – Византии, второго Рима. 10. И придают России неслыханную красоту, запечатленную в русском искусстве. </a:t>
            </a:r>
            <a:r>
              <a:rPr lang="ru-RU" sz="2000" b="1" dirty="0" smtClean="0"/>
              <a:t>&lt;...&gt;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Пунктуационный разбор предложения</a:t>
            </a:r>
            <a:r>
              <a:rPr lang="ru-RU" sz="2000" b="1" dirty="0" smtClean="0"/>
              <a:t>. 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094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Упр.342. Определи типы предложений </a:t>
            </a:r>
            <a:r>
              <a:rPr lang="ru-RU" smtClean="0"/>
              <a:t>по составу.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4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Д.З.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Упр.335, </a:t>
            </a:r>
            <a:r>
              <a:rPr lang="ru-RU" dirty="0" smtClean="0"/>
              <a:t>объяснить </a:t>
            </a:r>
            <a:r>
              <a:rPr lang="ru-RU" smtClean="0"/>
              <a:t>знаки препинания.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60672" cy="103942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Проверочная работа.  Н </a:t>
            </a:r>
            <a:r>
              <a:rPr lang="ru-RU" dirty="0" smtClean="0"/>
              <a:t>– НН. Укажи  условия выбора</a:t>
            </a:r>
            <a:endParaRPr lang="ru-R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25538"/>
            <a:ext cx="4038600" cy="57324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Ю..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err="1" smtClean="0"/>
              <a:t>записа</a:t>
            </a:r>
            <a:r>
              <a:rPr lang="ru-RU" dirty="0" smtClean="0"/>
              <a:t>..о</a:t>
            </a:r>
          </a:p>
          <a:p>
            <a:pPr eaLnBrk="1" hangingPunct="1">
              <a:defRPr/>
            </a:pPr>
            <a:r>
              <a:rPr lang="ru-RU" dirty="0" err="1" smtClean="0"/>
              <a:t>пече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на огне</a:t>
            </a:r>
          </a:p>
          <a:p>
            <a:pPr eaLnBrk="1" hangingPunct="1">
              <a:defRPr/>
            </a:pPr>
            <a:r>
              <a:rPr lang="ru-RU" dirty="0" err="1" smtClean="0"/>
              <a:t>кова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err="1" smtClean="0"/>
              <a:t>приготовле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осе..</a:t>
            </a:r>
            <a:r>
              <a:rPr lang="ru-RU" dirty="0" err="1" smtClean="0"/>
              <a:t>ий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жаре..</a:t>
            </a:r>
            <a:r>
              <a:rPr lang="ru-RU" dirty="0" err="1" smtClean="0"/>
              <a:t>ые</a:t>
            </a:r>
            <a:r>
              <a:rPr lang="ru-RU" dirty="0" smtClean="0"/>
              <a:t> котлеты</a:t>
            </a:r>
          </a:p>
          <a:p>
            <a:pPr eaLnBrk="1" hangingPunct="1">
              <a:defRPr/>
            </a:pPr>
            <a:r>
              <a:rPr lang="ru-RU" dirty="0" err="1" smtClean="0"/>
              <a:t>рисова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прожева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Пропуще</a:t>
            </a:r>
            <a:r>
              <a:rPr lang="ru-RU" dirty="0" smtClean="0"/>
              <a:t>..а</a:t>
            </a:r>
          </a:p>
          <a:p>
            <a:pPr eaLnBrk="1" hangingPunct="1">
              <a:defRPr/>
            </a:pPr>
            <a:r>
              <a:rPr lang="ru-RU" dirty="0" err="1" smtClean="0"/>
              <a:t>Прикова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125538"/>
            <a:ext cx="4038600" cy="57324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маза..</a:t>
            </a:r>
            <a:r>
              <a:rPr lang="ru-RU" dirty="0" err="1" smtClean="0"/>
              <a:t>ая</a:t>
            </a:r>
            <a:r>
              <a:rPr lang="ru-RU" dirty="0" smtClean="0"/>
              <a:t> глиной</a:t>
            </a:r>
          </a:p>
          <a:p>
            <a:pPr eaLnBrk="1" hangingPunct="1">
              <a:defRPr/>
            </a:pPr>
            <a:r>
              <a:rPr lang="ru-RU" dirty="0" smtClean="0"/>
              <a:t>купле..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ветре..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безветре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глазирова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ru-RU" dirty="0" err="1" smtClean="0"/>
              <a:t>свяще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</a:p>
          <a:p>
            <a:pPr eaLnBrk="1" hangingPunct="1">
              <a:defRPr/>
            </a:pPr>
            <a:r>
              <a:rPr lang="ru-RU" dirty="0" err="1" smtClean="0"/>
              <a:t>соле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в бочке</a:t>
            </a:r>
          </a:p>
          <a:p>
            <a:pPr eaLnBrk="1" hangingPunct="1">
              <a:defRPr/>
            </a:pPr>
            <a:r>
              <a:rPr lang="ru-RU" dirty="0" smtClean="0"/>
              <a:t>просоле..</a:t>
            </a:r>
            <a:r>
              <a:rPr lang="ru-RU" dirty="0" err="1" smtClean="0"/>
              <a:t>ые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заготовле</a:t>
            </a:r>
            <a:r>
              <a:rPr lang="ru-RU" dirty="0" smtClean="0"/>
              <a:t>..ы</a:t>
            </a:r>
          </a:p>
          <a:p>
            <a:pPr eaLnBrk="1" hangingPunct="1">
              <a:defRPr/>
            </a:pPr>
            <a:r>
              <a:rPr lang="ru-RU" dirty="0" err="1" smtClean="0"/>
              <a:t>оловя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кваше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капуста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6568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4520"/>
            <a:ext cx="8260672" cy="153227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Работа над </a:t>
            </a:r>
            <a:r>
              <a:rPr lang="ru-RU" dirty="0" smtClean="0"/>
              <a:t> ошибками. Спиши, исправь, подчеркни слова, в которых допущены ошибки 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/>
              <a:t>Непройденный мною путь; невысок; </a:t>
            </a:r>
            <a:r>
              <a:rPr lang="ru-RU" sz="3200" dirty="0" err="1" smtClean="0"/>
              <a:t>неначат</a:t>
            </a:r>
            <a:r>
              <a:rPr lang="ru-RU" sz="3200" dirty="0" smtClean="0"/>
              <a:t>; несоленые мамой огурцы; нежареная капуста; недалекий; не правда; еще нескошенные луга; не далекий, а близкий; не высокий, но стройный; </a:t>
            </a:r>
            <a:r>
              <a:rPr lang="ru-RU" sz="3200" dirty="0" err="1" smtClean="0"/>
              <a:t>недумая</a:t>
            </a:r>
            <a:r>
              <a:rPr lang="ru-RU" sz="3200" dirty="0" smtClean="0"/>
              <a:t>; не взявшись; </a:t>
            </a:r>
            <a:r>
              <a:rPr lang="ru-RU" sz="3200" dirty="0" err="1" smtClean="0"/>
              <a:t>непроверена</a:t>
            </a:r>
            <a:r>
              <a:rPr lang="ru-RU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619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Распредели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Прич</a:t>
            </a:r>
            <a:r>
              <a:rPr lang="ru-RU" dirty="0" smtClean="0"/>
              <a:t>.                      </a:t>
            </a:r>
            <a:r>
              <a:rPr lang="ru-RU" dirty="0" err="1" smtClean="0"/>
              <a:t>Дееприч</a:t>
            </a:r>
            <a:r>
              <a:rPr lang="ru-RU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Работая, привезший, нарисовав, отрезанный, протушенный, смеясь, рисуя, опустившийся, простившись, родившийся, будучи, бывший.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* </a:t>
            </a:r>
            <a:r>
              <a:rPr lang="ru-RU" sz="2800" dirty="0" smtClean="0">
                <a:solidFill>
                  <a:schemeClr val="tx1"/>
                </a:solidFill>
              </a:rPr>
              <a:t>Что такое деепричастный оборот?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*Составить 1 предложение с деепричастным оборотом, 1 – с причастным.</a:t>
            </a:r>
          </a:p>
        </p:txBody>
      </p:sp>
    </p:spTree>
    <p:extLst>
      <p:ext uri="{BB962C8B-B14F-4D97-AF65-F5344CB8AC3E}">
        <p14:creationId xmlns:p14="http://schemas.microsoft.com/office/powerpoint/2010/main" val="131869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1350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Пунктуационная зарядка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Докажи постановку знаков препинания</a:t>
            </a:r>
            <a:endParaRPr lang="ru-RU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556792"/>
            <a:ext cx="9036050" cy="518532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1</a:t>
            </a:r>
            <a:r>
              <a:rPr lang="ru-RU" sz="2800" dirty="0" smtClean="0"/>
              <a:t>. Девочка капризничает (не)хочет идти спать (не)простясь со мною.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2. Прощайте друзья сказала девочка протянув нам конверт.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3. Чтобы хорошо учиться нужно учить материал задаваемый на дом.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4. Листья упавшие с деревьев обертки от конфет  бумага </a:t>
            </a:r>
            <a:r>
              <a:rPr lang="ru-RU" sz="2800" dirty="0" err="1" smtClean="0"/>
              <a:t>броше</a:t>
            </a:r>
            <a:r>
              <a:rPr lang="ru-RU" sz="2800" dirty="0" smtClean="0"/>
              <a:t>..</a:t>
            </a:r>
            <a:r>
              <a:rPr lang="ru-RU" sz="2800" dirty="0" err="1" smtClean="0"/>
              <a:t>ая</a:t>
            </a:r>
            <a:r>
              <a:rPr lang="ru-RU" sz="2800" dirty="0" smtClean="0"/>
              <a:t> кем-то все летело по ветру.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5.Взглянув на небо мальчик прокричал бежим в укрытие! </a:t>
            </a:r>
          </a:p>
        </p:txBody>
      </p:sp>
    </p:spTree>
    <p:extLst>
      <p:ext uri="{BB962C8B-B14F-4D97-AF65-F5344CB8AC3E}">
        <p14:creationId xmlns:p14="http://schemas.microsoft.com/office/powerpoint/2010/main" val="264036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792089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Повторение изученного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/>
          <a:lstStyle/>
          <a:p>
            <a:r>
              <a:rPr lang="ru-RU" dirty="0" smtClean="0"/>
              <a:t>Работа с учебником. С. 230.</a:t>
            </a:r>
          </a:p>
          <a:p>
            <a:r>
              <a:rPr lang="ru-RU" dirty="0" smtClean="0"/>
              <a:t>- По цели высказывания</a:t>
            </a:r>
          </a:p>
          <a:p>
            <a:r>
              <a:rPr lang="ru-RU" dirty="0" smtClean="0"/>
              <a:t>- По эмоциональной окраске</a:t>
            </a:r>
          </a:p>
          <a:p>
            <a:r>
              <a:rPr lang="ru-RU" dirty="0" smtClean="0"/>
              <a:t>- Утвердительные и отрицательные</a:t>
            </a:r>
          </a:p>
          <a:p>
            <a:r>
              <a:rPr lang="ru-RU" dirty="0" smtClean="0"/>
              <a:t>- Двусоставные и односоставные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8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/>
              <a:t>Расскажи по схеме.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76672"/>
            <a:ext cx="8856983" cy="6264695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pPr lvl="0">
              <a:buClr>
                <a:srgbClr val="93A299"/>
              </a:buClr>
            </a:pPr>
            <a:r>
              <a:rPr lang="ru-RU" sz="3200" b="1" dirty="0" smtClean="0"/>
              <a:t>Односоставные       </a:t>
            </a:r>
            <a:r>
              <a:rPr lang="ru-RU" sz="3200" b="1" dirty="0" smtClean="0">
                <a:solidFill>
                  <a:srgbClr val="564B3C"/>
                </a:solidFill>
              </a:rPr>
              <a:t>Двусоставные</a:t>
            </a:r>
            <a:endParaRPr lang="ru-RU" sz="3200" b="1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sz="3200" b="1" dirty="0" smtClean="0"/>
              <a:t>                                        </a:t>
            </a:r>
            <a:r>
              <a:rPr lang="ru-RU" sz="3200" b="1" dirty="0" err="1" smtClean="0">
                <a:solidFill>
                  <a:srgbClr val="564B3C"/>
                </a:solidFill>
              </a:rPr>
              <a:t>подл</a:t>
            </a:r>
            <a:r>
              <a:rPr lang="ru-RU" sz="3200" b="1" dirty="0" err="1">
                <a:solidFill>
                  <a:srgbClr val="564B3C"/>
                </a:solidFill>
              </a:rPr>
              <a:t>.+сказ</a:t>
            </a:r>
            <a:r>
              <a:rPr lang="ru-RU" sz="3200" b="1" dirty="0">
                <a:solidFill>
                  <a:srgbClr val="564B3C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3200" b="1" dirty="0" smtClean="0"/>
              <a:t>Подлежащее  Сказуемое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Назывные          опр.-личное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                       неопр.-</a:t>
            </a:r>
            <a:r>
              <a:rPr lang="ru-RU" sz="3200" b="1" dirty="0" err="1" smtClean="0"/>
              <a:t>личн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                             безличное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                       </a:t>
            </a:r>
            <a:r>
              <a:rPr lang="ru-RU" sz="3200" b="1" dirty="0" err="1" smtClean="0"/>
              <a:t>обобщ</a:t>
            </a:r>
            <a:r>
              <a:rPr lang="ru-RU" sz="3200" b="1" dirty="0" smtClean="0"/>
              <a:t>.-личное(посл.)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513552" y="2003229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85152" y="2134669"/>
            <a:ext cx="57606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619672" y="390790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5976" y="378904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28184" y="1772816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2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Определи типы предложений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824536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1.Слушать шум дождя было приятно.</a:t>
            </a:r>
          </a:p>
          <a:p>
            <a:r>
              <a:rPr lang="ru-RU" sz="3200" b="1" dirty="0" smtClean="0"/>
              <a:t>2.Лена, не забудь принести мне книгу.</a:t>
            </a:r>
          </a:p>
          <a:p>
            <a:r>
              <a:rPr lang="ru-RU" sz="3200" b="1" dirty="0" smtClean="0"/>
              <a:t>3.Громко звонили во все колокола.</a:t>
            </a:r>
          </a:p>
          <a:p>
            <a:r>
              <a:rPr lang="ru-RU" sz="3200" b="1" dirty="0" smtClean="0"/>
              <a:t>4.Пропущенные уроки решено было наверстать.</a:t>
            </a:r>
          </a:p>
          <a:p>
            <a:r>
              <a:rPr lang="ru-RU" sz="3200" b="1" dirty="0" smtClean="0"/>
              <a:t>5.Была ужасная пора, об ней свежо воспоминанье.</a:t>
            </a:r>
          </a:p>
          <a:p>
            <a:r>
              <a:rPr lang="ru-RU" sz="3200" b="1" dirty="0" smtClean="0"/>
              <a:t>6.Огня,- кричат,- огня! Пришли с огнем</a:t>
            </a:r>
          </a:p>
          <a:p>
            <a:r>
              <a:rPr lang="ru-RU" sz="3200" b="1" dirty="0" smtClean="0"/>
              <a:t>7. Унылая пора, очей очарованье! Приятна мне твоя прощальная краса!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935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482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Простое предложение</vt:lpstr>
      <vt:lpstr>Проверка Д.З.</vt:lpstr>
      <vt:lpstr>Проверочная работа.  Н – НН. Укажи  условия выбора</vt:lpstr>
      <vt:lpstr>Работа над  ошибками. Спиши, исправь, подчеркни слова, в которых допущены ошибки </vt:lpstr>
      <vt:lpstr>Распредели</vt:lpstr>
      <vt:lpstr>Пунктуационная зарядка. Докажи постановку знаков препинания</vt:lpstr>
      <vt:lpstr>Повторение изученного</vt:lpstr>
      <vt:lpstr>Расскажи по схеме.</vt:lpstr>
      <vt:lpstr>Определи типы предложений</vt:lpstr>
      <vt:lpstr>Работа с учебником Упр.342</vt:lpstr>
      <vt:lpstr>Прочитайте текст.  КАКОВА Идея  текста?  Докажите!</vt:lpstr>
      <vt:lpstr>ДОМА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предложение</dc:title>
  <dc:creator>зав1</dc:creator>
  <cp:lastModifiedBy>зав1</cp:lastModifiedBy>
  <cp:revision>9</cp:revision>
  <dcterms:created xsi:type="dcterms:W3CDTF">2014-09-23T00:42:10Z</dcterms:created>
  <dcterms:modified xsi:type="dcterms:W3CDTF">2014-09-24T03:57:24Z</dcterms:modified>
</cp:coreProperties>
</file>