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60707D-9ACD-458E-9F72-88A71FB47E3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A8DBEA-215F-4C34-BAE9-A760B48EC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2071702"/>
          </a:xfrm>
        </p:spPr>
        <p:txBody>
          <a:bodyPr>
            <a:noAutofit/>
          </a:bodyPr>
          <a:lstStyle/>
          <a:p>
            <a:pPr algn="ctr"/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"В мире профессий"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685032"/>
            <a:ext cx="7307152" cy="245861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меня растут года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Будет мне семнадцать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Где работать мне тогда?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заниматься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&amp;Fcy;&amp;iecy;&amp;scy;&amp;tcy;&amp;icy;&amp;vcy;&amp;acy;&amp;lcy;&amp;softcy; &quot;&amp;Dcy;&amp;acy;&amp;lcy;&amp;softcy;&amp;ncy;&amp;iecy;&amp;vcy;&amp;ocy;&amp;scy;&amp;tcy;&amp;ocy;&amp;chcy;&amp;ncy;&amp;ycy;&amp;jcy; &amp;Acy;&amp;rcy;&amp;bcy;&amp;acy;&amp;tcy;&quot; - &amp;vcy;&amp;ocy;&amp;zcy;&amp;mcy;&amp;ocy;&amp;zhcy;&amp;ncy;&amp;ocy;&amp;scy;&amp;tcy;&amp;softcy; &amp;tcy;&amp;acy;&amp;lcy;&amp;acy;&amp;ncy;&amp;tcy;&amp;lcy;&amp;icy;&amp;vcy;&amp;ocy;&amp;jcy; &amp;mcy;&amp;ocy;&amp;lcy;&amp;ocy;&amp;dcy;&amp;iecy;&amp;zhcy;&amp;icy; &amp;pcy;&amp;ocy;&amp;kcy;&amp;acy;&amp;zcy;&amp;acy;&amp;tcy;&amp;softcy; &amp;scy;&amp;iecy;&amp;bcy;&amp;yacy; &amp;TScy;&amp;iecy;&amp;ncy;&amp;tcy;&amp;rcy; &amp;Kcy;&amp;ucy;&amp;lcy;&amp;softcy;&amp;tcy;&amp;ucy;&amp;rcy;&amp;y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2654424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286114" y="5989320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для 1 тура </a:t>
            </a:r>
          </a:p>
          <a:p>
            <a:endParaRPr lang="ru-RU" dirty="0" smtClean="0"/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Назовите профессию, содержание которой полностью меняется, как только она переходит из мужских рук в женские.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Представитель какой профессии управляет процессами: роста, созревания, уборки урожая?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из царей знал 14 ремесел? Назовите царя, и не менее 6 занятий, которыми он владел?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с участием сказочных персонажей. Назовите, кем бы мог работать в наши дни Волк из сказки “Волк и семеро козлят”? 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Назовите учебные  заведения нашего района, где можно получить профессию.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357826"/>
            <a:ext cx="81838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для 2 тура 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Кем бы мог работать в наши дни герой мультфильма “Кот Матроскин”? Назовите 3 профессии.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Представитель какой профессии следит за ростом, очисткой, посадкой?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Вопрос (Блиц вопрос ответ через 30 сек.)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Мы на закате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поля возвращались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Ядреным потом стылый воздух пах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каждого обветрено качалось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плечом рубашка на граблях.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Назовите профессию человека, написавшего эти строки. 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"Работа у нас такая - доставлять людям радость".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одной пословице эта профессия сравнивается с профессией врача. В гг.  Павлово, Н. Новгород  есть профтехучилище, в которых можно получить эту профессию. Назовите эту профессию.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214446"/>
          </a:xfrm>
        </p:spPr>
        <p:txBody>
          <a:bodyPr>
            <a:normAutofit/>
          </a:bodyPr>
          <a:lstStyle/>
          <a:p>
            <a:r>
              <a:rPr lang="ru-RU" sz="1400" u="sng" dirty="0" smtClean="0"/>
              <a:t>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Вопросы  для 3 тура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Вопрос: “Угадай профессию”. </a:t>
            </a:r>
          </a:p>
          <a:p>
            <a:pPr lvl="0"/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Моя профессия на ваш взгляд может показаться легкой, но от нее зависит работа целого коллектива. Эта профессия требует постоянного движения и крепких нервов. Не всегда меня знают в лицо так, как чаще встречаются с моей спиной. Назовите мою профессию.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Что общего у ЭВМ с коровой?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Назовите самую сладкую профессию. </a:t>
            </a:r>
          </a:p>
          <a:p>
            <a:pPr algn="ctr"/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Внимание - “Черный ящик”.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этом ящике находится орудие труда, используемое в работе музыканта, сталевара, врача. Что в ящике?</a:t>
            </a:r>
          </a:p>
          <a:p>
            <a:pPr lvl="1"/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Кто изучает спрос на товары на предприятиях, в организациях торговли и общественного питания, составляет проекты договоров с поставщиками, следит за поставкой товаров в нужном ассортименте?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357554" y="6000767"/>
            <a:ext cx="71438" cy="79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для 4 тура  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Как называется профессия корреспондента, который выезжает на место событий, берет интервью, беседует с людьми, анализирует обстоятельства, выделяет самое существенное и дает по телевидению информацию?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Кто готовит лекарства по рецептам врачей, обеспечивает хранение медикаментов, отпускает готовые лекарства без рецептов, комплектует заказы на медикаменты?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Люди этой профессии наблюдают за птицами в природе, изучают маршруты их перелетов, образ жизни в различных климатических условиях, выводят новые породы птиц. О какой профессии идет речь?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Кто сервирует стол, встречает посетителей, знакомит их с меню, принимает заказы, которые выполняет, рассчитывает посетителей, собирает использованную посуду?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Должностное лицо, которое удостоверяет сделки, оформляет наследные права граждан, договоры, свидетельствует копии документов, юридических актов. О какой профессии идет речь?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ДОБРЫЙ ПУТЬ!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выборе профессии следует учитывать желание, интересы, склонности - все это мы обозначим словом 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"хочу"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нужно обратить внимание на возможности личности, т.е. знание, способности, психологические особенности, особенности здоровья - это мы выразим словом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"могу"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учитывать запросы рынка труда, потребность в кадрах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"надо"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256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"В мире профессий"   </vt:lpstr>
      <vt:lpstr> </vt:lpstr>
      <vt:lpstr> </vt:lpstr>
      <vt:lpstr> </vt:lpstr>
      <vt:lpstr>  </vt:lpstr>
      <vt:lpstr>В ДОБРЫЙ ПУТЬ!</vt:lpstr>
    </vt:vector>
  </TitlesOfParts>
  <Company>МОУ СОШ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"В мире профессий"   </dc:title>
  <dc:creator>Колемасов</dc:creator>
  <cp:lastModifiedBy>Секретарь</cp:lastModifiedBy>
  <cp:revision>8</cp:revision>
  <dcterms:created xsi:type="dcterms:W3CDTF">2004-01-01T05:02:02Z</dcterms:created>
  <dcterms:modified xsi:type="dcterms:W3CDTF">2015-03-03T07:07:22Z</dcterms:modified>
</cp:coreProperties>
</file>