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0" y="402771"/>
            <a:ext cx="8403771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51901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ara" pitchFamily="34" charset="0"/>
              </a:rPr>
              <a:t>Что такое мышление?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ara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3773" y="2656114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3213397"/>
            <a:ext cx="9144001" cy="2819424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4914" y="3679595"/>
            <a:ext cx="352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Техтерекова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Ю.А., педагог-психолог МОУ МУПК г. Джанкоя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02" y="1578077"/>
            <a:ext cx="7886700" cy="173493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spc="1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7200" b="1" spc="1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47682"/>
            <a:ext cx="9525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5679" y="301952"/>
            <a:ext cx="677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МЫШЛЕНИЕ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05" y="1814878"/>
            <a:ext cx="7459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Мышление</a:t>
            </a:r>
            <a:r>
              <a:rPr lang="ru-RU" sz="2400" dirty="0" smtClean="0"/>
              <a:t> — это сложная форма психического отражения, устанавливающая связи и отношения между предметами и явлениями окружающего мира, отделяющая их от случайных совпадений. </a:t>
            </a:r>
          </a:p>
          <a:p>
            <a:pPr algn="just"/>
            <a:r>
              <a:rPr lang="ru-RU" sz="2400" dirty="0" smtClean="0"/>
              <a:t> </a:t>
            </a: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Функция мышления</a:t>
            </a:r>
            <a:r>
              <a:rPr lang="ru-RU" sz="2400" dirty="0" smtClean="0">
                <a:solidFill>
                  <a:srgbClr val="00B050"/>
                </a:solidFill>
              </a:rPr>
              <a:t> </a:t>
            </a:r>
            <a:r>
              <a:rPr lang="ru-RU" sz="2400" dirty="0" smtClean="0"/>
              <a:t>— расширение границ познания путем выхода за пределы чувственного восприятия. Путем умозаключения можно узнать намного больше того, что дается нам непосредственно через органы чувств.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32933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2878" y="316701"/>
            <a:ext cx="677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«МАУГЛИ»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://posmotre.li/images/thumb/8/80/Feral-1.jpg/240px-Fera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27" y="3421626"/>
            <a:ext cx="4298096" cy="275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strangeworlds.at.ua/kartinki1/a3/deti_maugl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124" y="1435583"/>
            <a:ext cx="3855986" cy="258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novanews.com.ua/uploads/posts/2013-08/1377889376_maugli.jpg"/>
          <p:cNvPicPr>
            <a:picLocks noChangeAspect="1" noChangeArrowheads="1"/>
          </p:cNvPicPr>
          <p:nvPr/>
        </p:nvPicPr>
        <p:blipFill>
          <a:blip r:embed="rId4"/>
          <a:srcRect l="23348" r="4736"/>
          <a:stretch>
            <a:fillRect/>
          </a:stretch>
        </p:blipFill>
        <p:spPr bwMode="auto">
          <a:xfrm>
            <a:off x="412956" y="1266553"/>
            <a:ext cx="3716594" cy="236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://emsolov.ru/uploads/posts/2013-04/1364839318_1207801595_maugli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742" y="3671895"/>
            <a:ext cx="3790335" cy="259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32933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2878" y="316701"/>
            <a:ext cx="677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МЫШЛЕНИЯ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0520" y="1630680"/>
            <a:ext cx="7741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5 лет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самый важный период, в течение которого развиваются психические функции (остающиеся у человека на всю последующую жизнь).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 юношеского возраста (20-24 года)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мышление интенсивно развивается.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30-40 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пик его продуктивности.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928" y="4114800"/>
            <a:ext cx="735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Затем ясность и острота ума постепенно слабеют. Но при соответствующей поддержке (умственной работе, широте интересов, социальной активности) возможно длительное поддержание мыслительных процессов на хорошем уровне. 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32933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666" y="316701"/>
            <a:ext cx="720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ГОЛОВОЛОМКА СО СПИЧКАМИ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0520" y="1630680"/>
            <a:ext cx="7741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smtClean="0"/>
              <a:t>У этой коровы есть голова, тело, рога, ноги и хвост. Она смотрит влево. Передвиньте 2 спички так, чтобы корова смотрела вправо</a:t>
            </a:r>
            <a:r>
              <a:rPr lang="ru-RU" sz="2000" i="1" dirty="0" smtClean="0"/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Рисунок 19" descr="Коро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869" y="2595716"/>
            <a:ext cx="3557485" cy="312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32933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666" y="316701"/>
            <a:ext cx="720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ГОЛОВОЛОМКА СО СПИЧКАМИ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0520" y="1630680"/>
            <a:ext cx="7741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Коро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726" y="2521972"/>
            <a:ext cx="3859829" cy="29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32933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666" y="316701"/>
            <a:ext cx="720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«СЕКРЕТ ДЖОВАНИ»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47883" y="1637072"/>
            <a:ext cx="4925961" cy="415498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Джованни Великий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знаменитый тяжелоатлет. Сегодня он очень взволнован. Взволнован он потому, что отказался выступать сегодня вечером в показательном выступлении, в котором принимает участие его злейший соперник Гарри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Питтбул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Джованни сказал: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могу пойти туда, пока я это не нашел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://3.bp.blogspot.com/-2GhpEhkxLYg/UjRMw91uzsI/AAAAAAAAIgw/Y1PYBTTZHOQ/s1600/V-Anglii-sobaka-detektiv-ishhet-sledyi-podzhog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82" y="1463636"/>
            <a:ext cx="3052915" cy="454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47681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666" y="316701"/>
            <a:ext cx="720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«СЕКРЕТ ДЖОВАНИ»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5" name="Picture 5" descr="http://3.bp.blogspot.com/-2GhpEhkxLYg/UjRMw91uzsI/AAAAAAAAIgw/Y1PYBTTZHOQ/s1600/V-Anglii-sobaka-detektiv-ishhet-sledyi-podzho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375" y="3578829"/>
            <a:ext cx="1681315" cy="25024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06477" y="3672349"/>
            <a:ext cx="2713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ЧТО БЫЛО ПОТЕРЯНО?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Маленький котенок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Билет в оперу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Парик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Красный кабриолет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Рецепт кекса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Брильянтовое кольцо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8955" y="1401098"/>
            <a:ext cx="3687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КТО ЭТО ПОХИТИЛ?</a:t>
            </a:r>
          </a:p>
          <a:p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Белло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, собака</a:t>
            </a:r>
          </a:p>
          <a:p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ЭгонАйгенсинн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, тренер Джованни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Лиза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Лангбайн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, его подруга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Гарри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Питтбул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, его соперник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Его любимая тетя Роза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3884" y="3807169"/>
            <a:ext cx="2920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ГДЕ ЭТО НАХОДТИТСЯ?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В городском парке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Под кроватью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В стиральной машине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На дереве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В его купальном халате</a:t>
            </a:r>
            <a:endParaRPr lang="ru-RU" sz="2000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static8.depositphotos.com/1035986/831/v/950/depositphotos_8315588-Detective-Sherlock-Hol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55" y="1504336"/>
            <a:ext cx="2005781" cy="2005781"/>
          </a:xfrm>
          <a:prstGeom prst="rect">
            <a:avLst/>
          </a:prstGeom>
          <a:noFill/>
        </p:spPr>
      </p:pic>
      <p:pic>
        <p:nvPicPr>
          <p:cNvPr id="23556" name="Picture 4" descr="http://img.cliparto.com/pic/xl/182145/3031733-magnifying-glass-detecti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7178">
            <a:off x="6439330" y="1720904"/>
            <a:ext cx="1228394" cy="1786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32933"/>
            <a:ext cx="9144000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666" y="316701"/>
            <a:ext cx="720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РЕШЕНИЯ ЗАДАЧИ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6981" y="1430593"/>
            <a:ext cx="796412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Возникновение проблемной ситуации.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Выделение известного и неизвестного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(анализ заданных условий). В каждой ситуации есть что-то, что нам известно, нужно только применить мыслительную операцию анализа и отделить знакомое от незнакомого.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Формулирование вопроса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что нам нужно узнать или что в результате хотим получить.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 Выдвижение различных гипотез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касательно способов получения неизвестной информации/достижения результатов.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Выбор способа решения 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метод проб и ошибок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действие по образцу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активное преобразование ситуации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действие от противного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Проверка и в случае необходимости, коррекция.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216</Words>
  <Application>Microsoft Office PowerPoint</Application>
  <PresentationFormat>Экран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Dom</cp:lastModifiedBy>
  <cp:revision>8</cp:revision>
  <dcterms:created xsi:type="dcterms:W3CDTF">2013-01-28T12:37:44Z</dcterms:created>
  <dcterms:modified xsi:type="dcterms:W3CDTF">2015-02-11T20:42:12Z</dcterms:modified>
</cp:coreProperties>
</file>